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7" r:id="rId23"/>
    <p:sldId id="286" r:id="rId24"/>
    <p:sldId id="282" r:id="rId25"/>
    <p:sldId id="283"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084D4-8A9A-4C30-B2F6-1F88FCC7F1E8}" v="470" dt="2018-08-15T02:38:07.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56" d="100"/>
          <a:sy n="56" d="100"/>
        </p:scale>
        <p:origin x="10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Struwe" userId="154c4c70-de32-40b0-9927-21f6fa299c72" providerId="ADAL" clId="{FC7084D4-8A9A-4C30-B2F6-1F88FCC7F1E8}"/>
    <pc:docChg chg="custSel addSld modSld sldOrd">
      <pc:chgData name="Lena Struwe" userId="154c4c70-de32-40b0-9927-21f6fa299c72" providerId="ADAL" clId="{FC7084D4-8A9A-4C30-B2F6-1F88FCC7F1E8}" dt="2018-08-15T02:38:07.590" v="469" actId="403"/>
      <pc:docMkLst>
        <pc:docMk/>
      </pc:docMkLst>
      <pc:sldChg chg="modSp">
        <pc:chgData name="Lena Struwe" userId="154c4c70-de32-40b0-9927-21f6fa299c72" providerId="ADAL" clId="{FC7084D4-8A9A-4C30-B2F6-1F88FCC7F1E8}" dt="2018-08-15T02:38:07.590" v="469" actId="403"/>
        <pc:sldMkLst>
          <pc:docMk/>
          <pc:sldMk cId="3479347147" sldId="256"/>
        </pc:sldMkLst>
        <pc:spChg chg="mod">
          <ac:chgData name="Lena Struwe" userId="154c4c70-de32-40b0-9927-21f6fa299c72" providerId="ADAL" clId="{FC7084D4-8A9A-4C30-B2F6-1F88FCC7F1E8}" dt="2018-08-15T02:38:07.590" v="469" actId="403"/>
          <ac:spMkLst>
            <pc:docMk/>
            <pc:sldMk cId="3479347147" sldId="256"/>
            <ac:spMk id="2" creationId="{CC997BA2-8539-4F46-9125-77A106496FC9}"/>
          </ac:spMkLst>
        </pc:spChg>
      </pc:sldChg>
      <pc:sldChg chg="modSp">
        <pc:chgData name="Lena Struwe" userId="154c4c70-de32-40b0-9927-21f6fa299c72" providerId="ADAL" clId="{FC7084D4-8A9A-4C30-B2F6-1F88FCC7F1E8}" dt="2018-08-15T02:30:15.732" v="129" actId="14100"/>
        <pc:sldMkLst>
          <pc:docMk/>
          <pc:sldMk cId="2351110478" sldId="258"/>
        </pc:sldMkLst>
        <pc:spChg chg="mod">
          <ac:chgData name="Lena Struwe" userId="154c4c70-de32-40b0-9927-21f6fa299c72" providerId="ADAL" clId="{FC7084D4-8A9A-4C30-B2F6-1F88FCC7F1E8}" dt="2018-08-15T02:30:11.999" v="128" actId="1076"/>
          <ac:spMkLst>
            <pc:docMk/>
            <pc:sldMk cId="2351110478" sldId="258"/>
            <ac:spMk id="2" creationId="{51C89FA6-FF4E-42EB-AA24-5D60EBF852EF}"/>
          </ac:spMkLst>
        </pc:spChg>
        <pc:picChg chg="mod">
          <ac:chgData name="Lena Struwe" userId="154c4c70-de32-40b0-9927-21f6fa299c72" providerId="ADAL" clId="{FC7084D4-8A9A-4C30-B2F6-1F88FCC7F1E8}" dt="2018-08-15T02:30:15.732" v="129" actId="14100"/>
          <ac:picMkLst>
            <pc:docMk/>
            <pc:sldMk cId="2351110478" sldId="258"/>
            <ac:picMk id="17" creationId="{7C01E496-BD1A-4FC5-A3C9-BD1EE2EF3E40}"/>
          </ac:picMkLst>
        </pc:picChg>
      </pc:sldChg>
      <pc:sldChg chg="modSp">
        <pc:chgData name="Lena Struwe" userId="154c4c70-de32-40b0-9927-21f6fa299c72" providerId="ADAL" clId="{FC7084D4-8A9A-4C30-B2F6-1F88FCC7F1E8}" dt="2018-08-15T02:30:00.763" v="124" actId="14100"/>
        <pc:sldMkLst>
          <pc:docMk/>
          <pc:sldMk cId="108308962" sldId="259"/>
        </pc:sldMkLst>
        <pc:spChg chg="mod">
          <ac:chgData name="Lena Struwe" userId="154c4c70-de32-40b0-9927-21f6fa299c72" providerId="ADAL" clId="{FC7084D4-8A9A-4C30-B2F6-1F88FCC7F1E8}" dt="2018-08-15T02:29:58.577" v="123" actId="1076"/>
          <ac:spMkLst>
            <pc:docMk/>
            <pc:sldMk cId="108308962" sldId="259"/>
            <ac:spMk id="2" creationId="{9C55C73F-441E-447D-843C-A351D08E7814}"/>
          </ac:spMkLst>
        </pc:spChg>
        <pc:picChg chg="mod">
          <ac:chgData name="Lena Struwe" userId="154c4c70-de32-40b0-9927-21f6fa299c72" providerId="ADAL" clId="{FC7084D4-8A9A-4C30-B2F6-1F88FCC7F1E8}" dt="2018-08-15T02:30:00.763" v="124" actId="14100"/>
          <ac:picMkLst>
            <pc:docMk/>
            <pc:sldMk cId="108308962" sldId="259"/>
            <ac:picMk id="4" creationId="{7A506D1B-4D1B-46D7-9B73-286CEE0CCBC9}"/>
          </ac:picMkLst>
        </pc:picChg>
      </pc:sldChg>
      <pc:sldChg chg="addSp delSp modSp">
        <pc:chgData name="Lena Struwe" userId="154c4c70-de32-40b0-9927-21f6fa299c72" providerId="ADAL" clId="{FC7084D4-8A9A-4C30-B2F6-1F88FCC7F1E8}" dt="2018-08-15T02:29:44.014" v="122" actId="1076"/>
        <pc:sldMkLst>
          <pc:docMk/>
          <pc:sldMk cId="1003780296" sldId="274"/>
        </pc:sldMkLst>
        <pc:spChg chg="del">
          <ac:chgData name="Lena Struwe" userId="154c4c70-de32-40b0-9927-21f6fa299c72" providerId="ADAL" clId="{FC7084D4-8A9A-4C30-B2F6-1F88FCC7F1E8}" dt="2018-08-15T02:25:29.452" v="0" actId="478"/>
          <ac:spMkLst>
            <pc:docMk/>
            <pc:sldMk cId="1003780296" sldId="274"/>
            <ac:spMk id="3" creationId="{72C5E8DB-BA89-4287-95D8-EBA6104B94AC}"/>
          </ac:spMkLst>
        </pc:spChg>
        <pc:picChg chg="add mod">
          <ac:chgData name="Lena Struwe" userId="154c4c70-de32-40b0-9927-21f6fa299c72" providerId="ADAL" clId="{FC7084D4-8A9A-4C30-B2F6-1F88FCC7F1E8}" dt="2018-08-15T02:29:44.014" v="122" actId="1076"/>
          <ac:picMkLst>
            <pc:docMk/>
            <pc:sldMk cId="1003780296" sldId="274"/>
            <ac:picMk id="4" creationId="{298B683F-1644-4F70-9CF0-CB542CAC8764}"/>
          </ac:picMkLst>
        </pc:picChg>
      </pc:sldChg>
      <pc:sldChg chg="addSp delSp modSp">
        <pc:chgData name="Lena Struwe" userId="154c4c70-de32-40b0-9927-21f6fa299c72" providerId="ADAL" clId="{FC7084D4-8A9A-4C30-B2F6-1F88FCC7F1E8}" dt="2018-08-15T02:26:12.467" v="36" actId="1076"/>
        <pc:sldMkLst>
          <pc:docMk/>
          <pc:sldMk cId="378796807" sldId="275"/>
        </pc:sldMkLst>
        <pc:spChg chg="mod">
          <ac:chgData name="Lena Struwe" userId="154c4c70-de32-40b0-9927-21f6fa299c72" providerId="ADAL" clId="{FC7084D4-8A9A-4C30-B2F6-1F88FCC7F1E8}" dt="2018-08-15T02:25:58.109" v="32" actId="20577"/>
          <ac:spMkLst>
            <pc:docMk/>
            <pc:sldMk cId="378796807" sldId="275"/>
            <ac:spMk id="2" creationId="{BE47E809-EE83-4074-8804-EC823297D09F}"/>
          </ac:spMkLst>
        </pc:spChg>
        <pc:spChg chg="del">
          <ac:chgData name="Lena Struwe" userId="154c4c70-de32-40b0-9927-21f6fa299c72" providerId="ADAL" clId="{FC7084D4-8A9A-4C30-B2F6-1F88FCC7F1E8}" dt="2018-08-15T02:26:05.512" v="33" actId="478"/>
          <ac:spMkLst>
            <pc:docMk/>
            <pc:sldMk cId="378796807" sldId="275"/>
            <ac:spMk id="3" creationId="{6F3F6392-A23F-4AC0-9EAD-00835E16C63F}"/>
          </ac:spMkLst>
        </pc:spChg>
        <pc:picChg chg="add mod">
          <ac:chgData name="Lena Struwe" userId="154c4c70-de32-40b0-9927-21f6fa299c72" providerId="ADAL" clId="{FC7084D4-8A9A-4C30-B2F6-1F88FCC7F1E8}" dt="2018-08-15T02:26:12.467" v="36" actId="1076"/>
          <ac:picMkLst>
            <pc:docMk/>
            <pc:sldMk cId="378796807" sldId="275"/>
            <ac:picMk id="4" creationId="{E7C17574-9CF8-4DD3-8227-B38F0F941232}"/>
          </ac:picMkLst>
        </pc:picChg>
      </pc:sldChg>
      <pc:sldChg chg="addSp delSp modSp">
        <pc:chgData name="Lena Struwe" userId="154c4c70-de32-40b0-9927-21f6fa299c72" providerId="ADAL" clId="{FC7084D4-8A9A-4C30-B2F6-1F88FCC7F1E8}" dt="2018-08-15T02:27:07.483" v="55" actId="1076"/>
        <pc:sldMkLst>
          <pc:docMk/>
          <pc:sldMk cId="1830282106" sldId="276"/>
        </pc:sldMkLst>
        <pc:spChg chg="mod">
          <ac:chgData name="Lena Struwe" userId="154c4c70-de32-40b0-9927-21f6fa299c72" providerId="ADAL" clId="{FC7084D4-8A9A-4C30-B2F6-1F88FCC7F1E8}" dt="2018-08-15T02:26:52.686" v="50" actId="20577"/>
          <ac:spMkLst>
            <pc:docMk/>
            <pc:sldMk cId="1830282106" sldId="276"/>
            <ac:spMk id="2" creationId="{316FA3A0-CC4B-4B48-8192-053796070500}"/>
          </ac:spMkLst>
        </pc:spChg>
        <pc:spChg chg="del">
          <ac:chgData name="Lena Struwe" userId="154c4c70-de32-40b0-9927-21f6fa299c72" providerId="ADAL" clId="{FC7084D4-8A9A-4C30-B2F6-1F88FCC7F1E8}" dt="2018-08-15T02:26:59.545" v="51" actId="478"/>
          <ac:spMkLst>
            <pc:docMk/>
            <pc:sldMk cId="1830282106" sldId="276"/>
            <ac:spMk id="3" creationId="{C58D2F84-F50A-4EEE-937E-0D7A3B8741E4}"/>
          </ac:spMkLst>
        </pc:spChg>
        <pc:picChg chg="add mod">
          <ac:chgData name="Lena Struwe" userId="154c4c70-de32-40b0-9927-21f6fa299c72" providerId="ADAL" clId="{FC7084D4-8A9A-4C30-B2F6-1F88FCC7F1E8}" dt="2018-08-15T02:27:07.483" v="55" actId="1076"/>
          <ac:picMkLst>
            <pc:docMk/>
            <pc:sldMk cId="1830282106" sldId="276"/>
            <ac:picMk id="4" creationId="{3D822A10-AAA5-4249-AD5C-245F6A49B624}"/>
          </ac:picMkLst>
        </pc:picChg>
      </pc:sldChg>
      <pc:sldChg chg="addSp delSp modSp add">
        <pc:chgData name="Lena Struwe" userId="154c4c70-de32-40b0-9927-21f6fa299c72" providerId="ADAL" clId="{FC7084D4-8A9A-4C30-B2F6-1F88FCC7F1E8}" dt="2018-08-15T02:27:39.281" v="66" actId="14100"/>
        <pc:sldMkLst>
          <pc:docMk/>
          <pc:sldMk cId="248349336" sldId="277"/>
        </pc:sldMkLst>
        <pc:spChg chg="mod">
          <ac:chgData name="Lena Struwe" userId="154c4c70-de32-40b0-9927-21f6fa299c72" providerId="ADAL" clId="{FC7084D4-8A9A-4C30-B2F6-1F88FCC7F1E8}" dt="2018-08-15T02:27:18.012" v="61"/>
          <ac:spMkLst>
            <pc:docMk/>
            <pc:sldMk cId="248349336" sldId="277"/>
            <ac:spMk id="2" creationId="{803DCA26-E610-4A9F-BA08-4DD075A05124}"/>
          </ac:spMkLst>
        </pc:spChg>
        <pc:spChg chg="del">
          <ac:chgData name="Lena Struwe" userId="154c4c70-de32-40b0-9927-21f6fa299c72" providerId="ADAL" clId="{FC7084D4-8A9A-4C30-B2F6-1F88FCC7F1E8}" dt="2018-08-15T02:27:27.294" v="62" actId="478"/>
          <ac:spMkLst>
            <pc:docMk/>
            <pc:sldMk cId="248349336" sldId="277"/>
            <ac:spMk id="3" creationId="{1DB1A326-1A25-4A2A-B405-94A3B990D4E6}"/>
          </ac:spMkLst>
        </pc:spChg>
        <pc:picChg chg="add mod">
          <ac:chgData name="Lena Struwe" userId="154c4c70-de32-40b0-9927-21f6fa299c72" providerId="ADAL" clId="{FC7084D4-8A9A-4C30-B2F6-1F88FCC7F1E8}" dt="2018-08-15T02:27:39.281" v="66" actId="14100"/>
          <ac:picMkLst>
            <pc:docMk/>
            <pc:sldMk cId="248349336" sldId="277"/>
            <ac:picMk id="4" creationId="{120E56EC-0A6B-4855-8132-EDA265AB0B9E}"/>
          </ac:picMkLst>
        </pc:picChg>
      </pc:sldChg>
      <pc:sldChg chg="addSp delSp modSp add">
        <pc:chgData name="Lena Struwe" userId="154c4c70-de32-40b0-9927-21f6fa299c72" providerId="ADAL" clId="{FC7084D4-8A9A-4C30-B2F6-1F88FCC7F1E8}" dt="2018-08-15T02:28:04.607" v="91" actId="1076"/>
        <pc:sldMkLst>
          <pc:docMk/>
          <pc:sldMk cId="1301885067" sldId="278"/>
        </pc:sldMkLst>
        <pc:spChg chg="mod">
          <ac:chgData name="Lena Struwe" userId="154c4c70-de32-40b0-9927-21f6fa299c72" providerId="ADAL" clId="{FC7084D4-8A9A-4C30-B2F6-1F88FCC7F1E8}" dt="2018-08-15T02:27:47.718" v="85" actId="20577"/>
          <ac:spMkLst>
            <pc:docMk/>
            <pc:sldMk cId="1301885067" sldId="278"/>
            <ac:spMk id="2" creationId="{9F6D56C2-5D5F-4EC5-BF5C-91FDC36E9F53}"/>
          </ac:spMkLst>
        </pc:spChg>
        <pc:spChg chg="del">
          <ac:chgData name="Lena Struwe" userId="154c4c70-de32-40b0-9927-21f6fa299c72" providerId="ADAL" clId="{FC7084D4-8A9A-4C30-B2F6-1F88FCC7F1E8}" dt="2018-08-15T02:27:54.490" v="86" actId="478"/>
          <ac:spMkLst>
            <pc:docMk/>
            <pc:sldMk cId="1301885067" sldId="278"/>
            <ac:spMk id="3" creationId="{ACA56471-76AC-4527-9631-143B264922B6}"/>
          </ac:spMkLst>
        </pc:spChg>
        <pc:picChg chg="add mod">
          <ac:chgData name="Lena Struwe" userId="154c4c70-de32-40b0-9927-21f6fa299c72" providerId="ADAL" clId="{FC7084D4-8A9A-4C30-B2F6-1F88FCC7F1E8}" dt="2018-08-15T02:28:04.607" v="91" actId="1076"/>
          <ac:picMkLst>
            <pc:docMk/>
            <pc:sldMk cId="1301885067" sldId="278"/>
            <ac:picMk id="4" creationId="{41EE9472-BA15-4C86-A118-1B5F5FF75A9F}"/>
          </ac:picMkLst>
        </pc:picChg>
      </pc:sldChg>
      <pc:sldChg chg="addSp delSp modSp add">
        <pc:chgData name="Lena Struwe" userId="154c4c70-de32-40b0-9927-21f6fa299c72" providerId="ADAL" clId="{FC7084D4-8A9A-4C30-B2F6-1F88FCC7F1E8}" dt="2018-08-15T02:29:32.778" v="120" actId="14100"/>
        <pc:sldMkLst>
          <pc:docMk/>
          <pc:sldMk cId="1302255368" sldId="279"/>
        </pc:sldMkLst>
        <pc:spChg chg="mod">
          <ac:chgData name="Lena Struwe" userId="154c4c70-de32-40b0-9927-21f6fa299c72" providerId="ADAL" clId="{FC7084D4-8A9A-4C30-B2F6-1F88FCC7F1E8}" dt="2018-08-15T02:28:49.413" v="105" actId="1076"/>
          <ac:spMkLst>
            <pc:docMk/>
            <pc:sldMk cId="1302255368" sldId="279"/>
            <ac:spMk id="2" creationId="{E54B9A56-C780-46A5-8CBE-6700500E7129}"/>
          </ac:spMkLst>
        </pc:spChg>
        <pc:spChg chg="del">
          <ac:chgData name="Lena Struwe" userId="154c4c70-de32-40b0-9927-21f6fa299c72" providerId="ADAL" clId="{FC7084D4-8A9A-4C30-B2F6-1F88FCC7F1E8}" dt="2018-08-15T02:28:27.326" v="93" actId="478"/>
          <ac:spMkLst>
            <pc:docMk/>
            <pc:sldMk cId="1302255368" sldId="279"/>
            <ac:spMk id="3" creationId="{689B4099-71F2-4FAD-B318-7EBEAF3A2A5A}"/>
          </ac:spMkLst>
        </pc:spChg>
        <pc:grpChg chg="add del mod">
          <ac:chgData name="Lena Struwe" userId="154c4c70-de32-40b0-9927-21f6fa299c72" providerId="ADAL" clId="{FC7084D4-8A9A-4C30-B2F6-1F88FCC7F1E8}" dt="2018-08-15T02:28:41.013" v="101" actId="478"/>
          <ac:grpSpMkLst>
            <pc:docMk/>
            <pc:sldMk cId="1302255368" sldId="279"/>
            <ac:grpSpMk id="4" creationId="{E19B5DFA-836B-4B75-B0CA-CCC0662F39EF}"/>
          </ac:grpSpMkLst>
        </pc:grpChg>
        <pc:picChg chg="add mod">
          <ac:chgData name="Lena Struwe" userId="154c4c70-de32-40b0-9927-21f6fa299c72" providerId="ADAL" clId="{FC7084D4-8A9A-4C30-B2F6-1F88FCC7F1E8}" dt="2018-08-15T02:29:32.778" v="120" actId="14100"/>
          <ac:picMkLst>
            <pc:docMk/>
            <pc:sldMk cId="1302255368" sldId="279"/>
            <ac:picMk id="33" creationId="{8B23281C-8072-417C-B653-D3F5513D1D4B}"/>
          </ac:picMkLst>
        </pc:picChg>
      </pc:sldChg>
      <pc:sldChg chg="addSp delSp modSp add">
        <pc:chgData name="Lena Struwe" userId="154c4c70-de32-40b0-9927-21f6fa299c72" providerId="ADAL" clId="{FC7084D4-8A9A-4C30-B2F6-1F88FCC7F1E8}" dt="2018-08-15T02:29:26.247" v="119" actId="1076"/>
        <pc:sldMkLst>
          <pc:docMk/>
          <pc:sldMk cId="430358009" sldId="280"/>
        </pc:sldMkLst>
        <pc:spChg chg="mod">
          <ac:chgData name="Lena Struwe" userId="154c4c70-de32-40b0-9927-21f6fa299c72" providerId="ADAL" clId="{FC7084D4-8A9A-4C30-B2F6-1F88FCC7F1E8}" dt="2018-08-15T02:29:26.247" v="119" actId="1076"/>
          <ac:spMkLst>
            <pc:docMk/>
            <pc:sldMk cId="430358009" sldId="280"/>
            <ac:spMk id="2" creationId="{15B5CD2F-FA13-495C-9B94-725A730D0304}"/>
          </ac:spMkLst>
        </pc:spChg>
        <pc:spChg chg="del">
          <ac:chgData name="Lena Struwe" userId="154c4c70-de32-40b0-9927-21f6fa299c72" providerId="ADAL" clId="{FC7084D4-8A9A-4C30-B2F6-1F88FCC7F1E8}" dt="2018-08-15T02:29:05.606" v="109" actId="478"/>
          <ac:spMkLst>
            <pc:docMk/>
            <pc:sldMk cId="430358009" sldId="280"/>
            <ac:spMk id="3" creationId="{F5828327-9CC4-41BC-BB8C-55C0575AC16D}"/>
          </ac:spMkLst>
        </pc:spChg>
        <pc:grpChg chg="add del">
          <ac:chgData name="Lena Struwe" userId="154c4c70-de32-40b0-9927-21f6fa299c72" providerId="ADAL" clId="{FC7084D4-8A9A-4C30-B2F6-1F88FCC7F1E8}" dt="2018-08-15T02:29:08.357" v="111" actId="478"/>
          <ac:grpSpMkLst>
            <pc:docMk/>
            <pc:sldMk cId="430358009" sldId="280"/>
            <ac:grpSpMk id="4" creationId="{35B42829-BC32-4F82-8E60-195B7317E2E3}"/>
          </ac:grpSpMkLst>
        </pc:grpChg>
        <pc:picChg chg="add mod">
          <ac:chgData name="Lena Struwe" userId="154c4c70-de32-40b0-9927-21f6fa299c72" providerId="ADAL" clId="{FC7084D4-8A9A-4C30-B2F6-1F88FCC7F1E8}" dt="2018-08-15T02:29:19.680" v="116" actId="1076"/>
          <ac:picMkLst>
            <pc:docMk/>
            <pc:sldMk cId="430358009" sldId="280"/>
            <ac:picMk id="18" creationId="{1B236615-8CD3-4379-9E33-111C335B9581}"/>
          </ac:picMkLst>
        </pc:picChg>
      </pc:sldChg>
      <pc:sldChg chg="addSp delSp modSp add">
        <pc:chgData name="Lena Struwe" userId="154c4c70-de32-40b0-9927-21f6fa299c72" providerId="ADAL" clId="{FC7084D4-8A9A-4C30-B2F6-1F88FCC7F1E8}" dt="2018-08-15T02:31:30.652" v="150" actId="14100"/>
        <pc:sldMkLst>
          <pc:docMk/>
          <pc:sldMk cId="255455013" sldId="281"/>
        </pc:sldMkLst>
        <pc:spChg chg="mod">
          <ac:chgData name="Lena Struwe" userId="154c4c70-de32-40b0-9927-21f6fa299c72" providerId="ADAL" clId="{FC7084D4-8A9A-4C30-B2F6-1F88FCC7F1E8}" dt="2018-08-15T02:30:36.858" v="136" actId="27636"/>
          <ac:spMkLst>
            <pc:docMk/>
            <pc:sldMk cId="255455013" sldId="281"/>
            <ac:spMk id="2" creationId="{DB97C2C7-F2C4-4B00-9EBA-8349390B23BE}"/>
          </ac:spMkLst>
        </pc:spChg>
        <pc:spChg chg="del mod">
          <ac:chgData name="Lena Struwe" userId="154c4c70-de32-40b0-9927-21f6fa299c72" providerId="ADAL" clId="{FC7084D4-8A9A-4C30-B2F6-1F88FCC7F1E8}" dt="2018-08-15T02:30:54.404" v="139" actId="478"/>
          <ac:spMkLst>
            <pc:docMk/>
            <pc:sldMk cId="255455013" sldId="281"/>
            <ac:spMk id="3" creationId="{483ACC8B-C1E8-4A5F-BF89-CD4DC9416E31}"/>
          </ac:spMkLst>
        </pc:spChg>
        <pc:spChg chg="add mod">
          <ac:chgData name="Lena Struwe" userId="154c4c70-de32-40b0-9927-21f6fa299c72" providerId="ADAL" clId="{FC7084D4-8A9A-4C30-B2F6-1F88FCC7F1E8}" dt="2018-08-15T02:31:30.652" v="150" actId="14100"/>
          <ac:spMkLst>
            <pc:docMk/>
            <pc:sldMk cId="255455013" sldId="281"/>
            <ac:spMk id="5" creationId="{1DA33618-AB21-4DB3-8B80-EEF26B999F23}"/>
          </ac:spMkLst>
        </pc:spChg>
        <pc:graphicFrameChg chg="add mod modGraphic">
          <ac:chgData name="Lena Struwe" userId="154c4c70-de32-40b0-9927-21f6fa299c72" providerId="ADAL" clId="{FC7084D4-8A9A-4C30-B2F6-1F88FCC7F1E8}" dt="2018-08-15T02:31:19.373" v="147" actId="1076"/>
          <ac:graphicFrameMkLst>
            <pc:docMk/>
            <pc:sldMk cId="255455013" sldId="281"/>
            <ac:graphicFrameMk id="6" creationId="{1DE0C11B-BE17-4CDC-A03E-0E0BA50CE1F6}"/>
          </ac:graphicFrameMkLst>
        </pc:graphicFrameChg>
      </pc:sldChg>
      <pc:sldChg chg="addSp delSp modSp add">
        <pc:chgData name="Lena Struwe" userId="154c4c70-de32-40b0-9927-21f6fa299c72" providerId="ADAL" clId="{FC7084D4-8A9A-4C30-B2F6-1F88FCC7F1E8}" dt="2018-08-15T02:32:02.513" v="167" actId="14100"/>
        <pc:sldMkLst>
          <pc:docMk/>
          <pc:sldMk cId="301647693" sldId="282"/>
        </pc:sldMkLst>
        <pc:spChg chg="mod">
          <ac:chgData name="Lena Struwe" userId="154c4c70-de32-40b0-9927-21f6fa299c72" providerId="ADAL" clId="{FC7084D4-8A9A-4C30-B2F6-1F88FCC7F1E8}" dt="2018-08-15T02:31:41.952" v="161" actId="1076"/>
          <ac:spMkLst>
            <pc:docMk/>
            <pc:sldMk cId="301647693" sldId="282"/>
            <ac:spMk id="2" creationId="{228027D8-4FCC-4D7D-A5E4-DDC4188442C4}"/>
          </ac:spMkLst>
        </pc:spChg>
        <pc:spChg chg="del">
          <ac:chgData name="Lena Struwe" userId="154c4c70-de32-40b0-9927-21f6fa299c72" providerId="ADAL" clId="{FC7084D4-8A9A-4C30-B2F6-1F88FCC7F1E8}" dt="2018-08-15T02:31:50.498" v="162" actId="478"/>
          <ac:spMkLst>
            <pc:docMk/>
            <pc:sldMk cId="301647693" sldId="282"/>
            <ac:spMk id="3" creationId="{7036C3AA-23FC-4FBF-82D1-78E595419EF4}"/>
          </ac:spMkLst>
        </pc:spChg>
        <pc:picChg chg="add mod">
          <ac:chgData name="Lena Struwe" userId="154c4c70-de32-40b0-9927-21f6fa299c72" providerId="ADAL" clId="{FC7084D4-8A9A-4C30-B2F6-1F88FCC7F1E8}" dt="2018-08-15T02:32:02.513" v="167" actId="14100"/>
          <ac:picMkLst>
            <pc:docMk/>
            <pc:sldMk cId="301647693" sldId="282"/>
            <ac:picMk id="4" creationId="{809F371C-8A23-4DE8-8478-4DCBBEFFF226}"/>
          </ac:picMkLst>
        </pc:picChg>
      </pc:sldChg>
      <pc:sldChg chg="addSp delSp modSp add">
        <pc:chgData name="Lena Struwe" userId="154c4c70-de32-40b0-9927-21f6fa299c72" providerId="ADAL" clId="{FC7084D4-8A9A-4C30-B2F6-1F88FCC7F1E8}" dt="2018-08-15T02:32:26.309" v="174" actId="1076"/>
        <pc:sldMkLst>
          <pc:docMk/>
          <pc:sldMk cId="4198500427" sldId="283"/>
        </pc:sldMkLst>
        <pc:spChg chg="mod">
          <ac:chgData name="Lena Struwe" userId="154c4c70-de32-40b0-9927-21f6fa299c72" providerId="ADAL" clId="{FC7084D4-8A9A-4C30-B2F6-1F88FCC7F1E8}" dt="2018-08-15T02:32:11.200" v="168"/>
          <ac:spMkLst>
            <pc:docMk/>
            <pc:sldMk cId="4198500427" sldId="283"/>
            <ac:spMk id="2" creationId="{E4DA4DAA-EB41-4ECD-A16B-58F6D6BEAC1C}"/>
          </ac:spMkLst>
        </pc:spChg>
        <pc:spChg chg="del">
          <ac:chgData name="Lena Struwe" userId="154c4c70-de32-40b0-9927-21f6fa299c72" providerId="ADAL" clId="{FC7084D4-8A9A-4C30-B2F6-1F88FCC7F1E8}" dt="2018-08-15T02:32:17.655" v="169" actId="478"/>
          <ac:spMkLst>
            <pc:docMk/>
            <pc:sldMk cId="4198500427" sldId="283"/>
            <ac:spMk id="3" creationId="{E556B759-FB1C-43C1-8147-B1D003D96BDB}"/>
          </ac:spMkLst>
        </pc:spChg>
        <pc:picChg chg="add mod">
          <ac:chgData name="Lena Struwe" userId="154c4c70-de32-40b0-9927-21f6fa299c72" providerId="ADAL" clId="{FC7084D4-8A9A-4C30-B2F6-1F88FCC7F1E8}" dt="2018-08-15T02:32:26.309" v="174" actId="1076"/>
          <ac:picMkLst>
            <pc:docMk/>
            <pc:sldMk cId="4198500427" sldId="283"/>
            <ac:picMk id="4" creationId="{8F9FF049-D317-4C6A-A0F4-A3E96850314C}"/>
          </ac:picMkLst>
        </pc:picChg>
      </pc:sldChg>
      <pc:sldChg chg="addSp delSp modSp add">
        <pc:chgData name="Lena Struwe" userId="154c4c70-de32-40b0-9927-21f6fa299c72" providerId="ADAL" clId="{FC7084D4-8A9A-4C30-B2F6-1F88FCC7F1E8}" dt="2018-08-15T02:33:05.140" v="183" actId="1076"/>
        <pc:sldMkLst>
          <pc:docMk/>
          <pc:sldMk cId="2118320163" sldId="284"/>
        </pc:sldMkLst>
        <pc:spChg chg="mod">
          <ac:chgData name="Lena Struwe" userId="154c4c70-de32-40b0-9927-21f6fa299c72" providerId="ADAL" clId="{FC7084D4-8A9A-4C30-B2F6-1F88FCC7F1E8}" dt="2018-08-15T02:33:05.140" v="183" actId="1076"/>
          <ac:spMkLst>
            <pc:docMk/>
            <pc:sldMk cId="2118320163" sldId="284"/>
            <ac:spMk id="2" creationId="{6ADC3343-F161-4B94-A5D2-1B2FF7D4FDA6}"/>
          </ac:spMkLst>
        </pc:spChg>
        <pc:spChg chg="del">
          <ac:chgData name="Lena Struwe" userId="154c4c70-de32-40b0-9927-21f6fa299c72" providerId="ADAL" clId="{FC7084D4-8A9A-4C30-B2F6-1F88FCC7F1E8}" dt="2018-08-15T02:32:51.576" v="176" actId="478"/>
          <ac:spMkLst>
            <pc:docMk/>
            <pc:sldMk cId="2118320163" sldId="284"/>
            <ac:spMk id="3" creationId="{207913C4-80FD-41EA-85FD-317B949119A6}"/>
          </ac:spMkLst>
        </pc:spChg>
        <pc:picChg chg="add mod">
          <ac:chgData name="Lena Struwe" userId="154c4c70-de32-40b0-9927-21f6fa299c72" providerId="ADAL" clId="{FC7084D4-8A9A-4C30-B2F6-1F88FCC7F1E8}" dt="2018-08-15T02:33:00.938" v="181" actId="1076"/>
          <ac:picMkLst>
            <pc:docMk/>
            <pc:sldMk cId="2118320163" sldId="284"/>
            <ac:picMk id="4" creationId="{8B70AA5D-88FD-47C4-A346-58E4CDDE7209}"/>
          </ac:picMkLst>
        </pc:picChg>
      </pc:sldChg>
      <pc:sldChg chg="addSp delSp modSp add">
        <pc:chgData name="Lena Struwe" userId="154c4c70-de32-40b0-9927-21f6fa299c72" providerId="ADAL" clId="{FC7084D4-8A9A-4C30-B2F6-1F88FCC7F1E8}" dt="2018-08-15T02:33:43.719" v="207" actId="1036"/>
        <pc:sldMkLst>
          <pc:docMk/>
          <pc:sldMk cId="1911734406" sldId="285"/>
        </pc:sldMkLst>
        <pc:spChg chg="mod">
          <ac:chgData name="Lena Struwe" userId="154c4c70-de32-40b0-9927-21f6fa299c72" providerId="ADAL" clId="{FC7084D4-8A9A-4C30-B2F6-1F88FCC7F1E8}" dt="2018-08-15T02:33:33.483" v="193" actId="1076"/>
          <ac:spMkLst>
            <pc:docMk/>
            <pc:sldMk cId="1911734406" sldId="285"/>
            <ac:spMk id="2" creationId="{53D2CEC7-D949-415E-BF8E-9C2DD76A5E3D}"/>
          </ac:spMkLst>
        </pc:spChg>
        <pc:spChg chg="del">
          <ac:chgData name="Lena Struwe" userId="154c4c70-de32-40b0-9927-21f6fa299c72" providerId="ADAL" clId="{FC7084D4-8A9A-4C30-B2F6-1F88FCC7F1E8}" dt="2018-08-15T02:33:12.874" v="184" actId="478"/>
          <ac:spMkLst>
            <pc:docMk/>
            <pc:sldMk cId="1911734406" sldId="285"/>
            <ac:spMk id="3" creationId="{C2BDE23D-1BF2-4DF4-A994-D72DF574B06C}"/>
          </ac:spMkLst>
        </pc:spChg>
        <pc:picChg chg="add mod">
          <ac:chgData name="Lena Struwe" userId="154c4c70-de32-40b0-9927-21f6fa299c72" providerId="ADAL" clId="{FC7084D4-8A9A-4C30-B2F6-1F88FCC7F1E8}" dt="2018-08-15T02:33:43.719" v="207" actId="1036"/>
          <ac:picMkLst>
            <pc:docMk/>
            <pc:sldMk cId="1911734406" sldId="285"/>
            <ac:picMk id="4" creationId="{D88DA484-FA71-432F-BB59-119AF077056D}"/>
          </ac:picMkLst>
        </pc:picChg>
      </pc:sldChg>
      <pc:sldChg chg="addSp delSp modSp add ord">
        <pc:chgData name="Lena Struwe" userId="154c4c70-de32-40b0-9927-21f6fa299c72" providerId="ADAL" clId="{FC7084D4-8A9A-4C30-B2F6-1F88FCC7F1E8}" dt="2018-08-15T02:35:35.918" v="245" actId="1076"/>
        <pc:sldMkLst>
          <pc:docMk/>
          <pc:sldMk cId="856535186" sldId="286"/>
        </pc:sldMkLst>
        <pc:spChg chg="mod">
          <ac:chgData name="Lena Struwe" userId="154c4c70-de32-40b0-9927-21f6fa299c72" providerId="ADAL" clId="{FC7084D4-8A9A-4C30-B2F6-1F88FCC7F1E8}" dt="2018-08-15T02:35:12.296" v="241" actId="1076"/>
          <ac:spMkLst>
            <pc:docMk/>
            <pc:sldMk cId="856535186" sldId="286"/>
            <ac:spMk id="2" creationId="{A23C4242-CE08-46DB-89D2-0C2FD9B8C246}"/>
          </ac:spMkLst>
        </pc:spChg>
        <pc:spChg chg="del">
          <ac:chgData name="Lena Struwe" userId="154c4c70-de32-40b0-9927-21f6fa299c72" providerId="ADAL" clId="{FC7084D4-8A9A-4C30-B2F6-1F88FCC7F1E8}" dt="2018-08-15T02:35:14.868" v="242" actId="478"/>
          <ac:spMkLst>
            <pc:docMk/>
            <pc:sldMk cId="856535186" sldId="286"/>
            <ac:spMk id="3" creationId="{5FFC2533-0303-4AF6-8A7D-BB8A6EFF2528}"/>
          </ac:spMkLst>
        </pc:spChg>
        <pc:picChg chg="add mod">
          <ac:chgData name="Lena Struwe" userId="154c4c70-de32-40b0-9927-21f6fa299c72" providerId="ADAL" clId="{FC7084D4-8A9A-4C30-B2F6-1F88FCC7F1E8}" dt="2018-08-15T02:35:35.918" v="245" actId="1076"/>
          <ac:picMkLst>
            <pc:docMk/>
            <pc:sldMk cId="856535186" sldId="286"/>
            <ac:picMk id="4" creationId="{5E48A000-A982-481D-9CFD-E9021AFB364C}"/>
          </ac:picMkLst>
        </pc:picChg>
      </pc:sldChg>
      <pc:sldChg chg="addSp delSp modSp add ord">
        <pc:chgData name="Lena Struwe" userId="154c4c70-de32-40b0-9927-21f6fa299c72" providerId="ADAL" clId="{FC7084D4-8A9A-4C30-B2F6-1F88FCC7F1E8}" dt="2018-08-15T02:34:57.013" v="235"/>
        <pc:sldMkLst>
          <pc:docMk/>
          <pc:sldMk cId="656453845" sldId="287"/>
        </pc:sldMkLst>
        <pc:spChg chg="mod">
          <ac:chgData name="Lena Struwe" userId="154c4c70-de32-40b0-9927-21f6fa299c72" providerId="ADAL" clId="{FC7084D4-8A9A-4C30-B2F6-1F88FCC7F1E8}" dt="2018-08-15T02:34:42.153" v="230" actId="1076"/>
          <ac:spMkLst>
            <pc:docMk/>
            <pc:sldMk cId="656453845" sldId="287"/>
            <ac:spMk id="2" creationId="{B75B098D-BE57-4B5F-A171-A5E7AABC4268}"/>
          </ac:spMkLst>
        </pc:spChg>
        <pc:spChg chg="del">
          <ac:chgData name="Lena Struwe" userId="154c4c70-de32-40b0-9927-21f6fa299c72" providerId="ADAL" clId="{FC7084D4-8A9A-4C30-B2F6-1F88FCC7F1E8}" dt="2018-08-15T02:34:24.653" v="210" actId="478"/>
          <ac:spMkLst>
            <pc:docMk/>
            <pc:sldMk cId="656453845" sldId="287"/>
            <ac:spMk id="3" creationId="{2251285D-59EE-4DED-84BD-D405EBDD8742}"/>
          </ac:spMkLst>
        </pc:spChg>
        <pc:picChg chg="add mod">
          <ac:chgData name="Lena Struwe" userId="154c4c70-de32-40b0-9927-21f6fa299c72" providerId="ADAL" clId="{FC7084D4-8A9A-4C30-B2F6-1F88FCC7F1E8}" dt="2018-08-15T02:34:50.684" v="234" actId="1076"/>
          <ac:picMkLst>
            <pc:docMk/>
            <pc:sldMk cId="656453845" sldId="287"/>
            <ac:picMk id="4" creationId="{02341029-C209-4E31-B689-EA941AF017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F5B5-2FA2-44D9-9B15-D7291725F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BECCA0-3992-42CA-A087-D053CD2F2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9AA15-31E7-4326-ACD4-587155C707EB}"/>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5" name="Footer Placeholder 4">
            <a:extLst>
              <a:ext uri="{FF2B5EF4-FFF2-40B4-BE49-F238E27FC236}">
                <a16:creationId xmlns:a16="http://schemas.microsoft.com/office/drawing/2014/main" id="{57EC3F33-E48D-4F73-9F1D-54BDFB566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456FD-F75A-4208-8CEA-52C2BB3FF131}"/>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292898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25F8-5451-43A9-AFA5-C229F216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80E42A-EC4B-4D15-8109-24CEDE7D6F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60BA8-53E9-4564-8BE9-FCAE2C1F75ED}"/>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5" name="Footer Placeholder 4">
            <a:extLst>
              <a:ext uri="{FF2B5EF4-FFF2-40B4-BE49-F238E27FC236}">
                <a16:creationId xmlns:a16="http://schemas.microsoft.com/office/drawing/2014/main" id="{7A711123-AFC1-4053-97B9-2F2F9E38F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46CC2-F7D7-4F59-A5C1-287F02E36B53}"/>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257735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269F95-CA9D-489D-889C-05F1EC2AF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58B3C-D93B-49A6-823E-1E1595976B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DF835-C45F-4319-8611-6E885AC1D699}"/>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5" name="Footer Placeholder 4">
            <a:extLst>
              <a:ext uri="{FF2B5EF4-FFF2-40B4-BE49-F238E27FC236}">
                <a16:creationId xmlns:a16="http://schemas.microsoft.com/office/drawing/2014/main" id="{C6C8849A-A1B2-4B98-AE5B-4921850C5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E395C-B6E7-4CE5-A0C7-6CC64F47851C}"/>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180704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E32E-232B-4A2C-A047-C446157F2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F4741-16BC-4CC0-BBA7-75311DE011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49808-F78B-472E-B17D-F192D7EC1DB3}"/>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5" name="Footer Placeholder 4">
            <a:extLst>
              <a:ext uri="{FF2B5EF4-FFF2-40B4-BE49-F238E27FC236}">
                <a16:creationId xmlns:a16="http://schemas.microsoft.com/office/drawing/2014/main" id="{5375EC07-7D6D-4BDA-997F-10672ACEA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F2F2B-E640-45C4-BD5D-A7260871E1D4}"/>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337832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790E-3365-40E9-9935-5C957157B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53434-8E24-4C56-80A9-45203EBFD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5A31DC-B18E-4C3D-B4B7-C963377B3430}"/>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5" name="Footer Placeholder 4">
            <a:extLst>
              <a:ext uri="{FF2B5EF4-FFF2-40B4-BE49-F238E27FC236}">
                <a16:creationId xmlns:a16="http://schemas.microsoft.com/office/drawing/2014/main" id="{1C987C7F-5E74-4A8A-9515-504E0F560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D4C97-E902-46E7-A6CF-6B9430F3056B}"/>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157319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C238-0A99-4AD9-A516-D8F41894F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69BAF-CDC9-4587-85B4-E2B7C6FC91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B95E6-F985-4481-9EBE-E193C13829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B7CF8A-77D0-42D0-89E8-EA9C21E4B02C}"/>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6" name="Footer Placeholder 5">
            <a:extLst>
              <a:ext uri="{FF2B5EF4-FFF2-40B4-BE49-F238E27FC236}">
                <a16:creationId xmlns:a16="http://schemas.microsoft.com/office/drawing/2014/main" id="{1D8A03A4-4DA3-41A9-B084-9F5C4D54D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28825-5B89-442D-958D-CDDA63CF6154}"/>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295463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B9D1-409F-4421-AF32-488777EF0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0FDCC-B633-4EBE-A9F2-EB4541670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3C700-8F92-42AE-A241-D531C33B85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1F3DCC-1444-44DE-9B04-85FF5EEA0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587F4-74FA-4DF9-A8B9-C96F9B073E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09F78-EB46-4C2B-9C36-E5A50F0A57F9}"/>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8" name="Footer Placeholder 7">
            <a:extLst>
              <a:ext uri="{FF2B5EF4-FFF2-40B4-BE49-F238E27FC236}">
                <a16:creationId xmlns:a16="http://schemas.microsoft.com/office/drawing/2014/main" id="{7CE7ABE1-1EB4-4355-B366-3BC5EE951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996B67-D7E7-4109-97EC-7550E4818E95}"/>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414410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CB54-B9CB-4B8E-904B-A24D381BF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1B67F-FB21-4722-B4F6-9602D9009420}"/>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4" name="Footer Placeholder 3">
            <a:extLst>
              <a:ext uri="{FF2B5EF4-FFF2-40B4-BE49-F238E27FC236}">
                <a16:creationId xmlns:a16="http://schemas.microsoft.com/office/drawing/2014/main" id="{2DECEBD6-B23F-472F-B1BB-8CF628980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D6F5C-3F66-40C8-9211-DDB76501D016}"/>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37400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AE2170-3737-4D41-918D-9809B654946C}"/>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3" name="Footer Placeholder 2">
            <a:extLst>
              <a:ext uri="{FF2B5EF4-FFF2-40B4-BE49-F238E27FC236}">
                <a16:creationId xmlns:a16="http://schemas.microsoft.com/office/drawing/2014/main" id="{F054CE76-9029-45F0-9761-D670FA683B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326EF-6491-4EB6-8363-9F73C7297339}"/>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160953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94EC-AA92-448E-8923-D7CE84AAB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23AF4-EF05-4211-ADE4-53C3D611D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9917BC-A749-42C7-8100-E906AB87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DAB1B3-A5B2-4905-8D1B-DD14B47D246B}"/>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6" name="Footer Placeholder 5">
            <a:extLst>
              <a:ext uri="{FF2B5EF4-FFF2-40B4-BE49-F238E27FC236}">
                <a16:creationId xmlns:a16="http://schemas.microsoft.com/office/drawing/2014/main" id="{6C8ED44F-BAAD-4505-AA81-4955E3879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C9CCD-5A37-474F-984F-8F2ACE5FC5BB}"/>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132853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E207-0A3C-4427-B03F-8DD029774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C2F151-4276-40CE-B38A-B5A620CDF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617AEB-6C43-4F99-857B-F4D3445A8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FA472D-0CE9-4A36-8FC1-CA90322049AC}"/>
              </a:ext>
            </a:extLst>
          </p:cNvPr>
          <p:cNvSpPr>
            <a:spLocks noGrp="1"/>
          </p:cNvSpPr>
          <p:nvPr>
            <p:ph type="dt" sz="half" idx="10"/>
          </p:nvPr>
        </p:nvSpPr>
        <p:spPr/>
        <p:txBody>
          <a:bodyPr/>
          <a:lstStyle/>
          <a:p>
            <a:fld id="{11327A4E-BF84-4D53-81EA-DEB3AFC196CC}" type="datetimeFigureOut">
              <a:rPr lang="en-US" smtClean="0"/>
              <a:t>8/14/2018</a:t>
            </a:fld>
            <a:endParaRPr lang="en-US"/>
          </a:p>
        </p:txBody>
      </p:sp>
      <p:sp>
        <p:nvSpPr>
          <p:cNvPr id="6" name="Footer Placeholder 5">
            <a:extLst>
              <a:ext uri="{FF2B5EF4-FFF2-40B4-BE49-F238E27FC236}">
                <a16:creationId xmlns:a16="http://schemas.microsoft.com/office/drawing/2014/main" id="{4C4E3531-8E83-4F4A-B845-729033ABC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830A9-9CF5-4B6B-B4BD-C2C9E0B19BC1}"/>
              </a:ext>
            </a:extLst>
          </p:cNvPr>
          <p:cNvSpPr>
            <a:spLocks noGrp="1"/>
          </p:cNvSpPr>
          <p:nvPr>
            <p:ph type="sldNum" sz="quarter" idx="12"/>
          </p:nvPr>
        </p:nvSpPr>
        <p:spPr/>
        <p:txBody>
          <a:bodyPr/>
          <a:lstStyle/>
          <a:p>
            <a:fld id="{56343E12-CA93-46CD-B66F-FEDE6ABCA66A}" type="slidenum">
              <a:rPr lang="en-US" smtClean="0"/>
              <a:t>‹#›</a:t>
            </a:fld>
            <a:endParaRPr lang="en-US"/>
          </a:p>
        </p:txBody>
      </p:sp>
    </p:spTree>
    <p:extLst>
      <p:ext uri="{BB962C8B-B14F-4D97-AF65-F5344CB8AC3E}">
        <p14:creationId xmlns:p14="http://schemas.microsoft.com/office/powerpoint/2010/main" val="402175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E3887A-67EB-49D8-AB65-2AA7D94F2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72ADD-A753-44E0-A90C-787ADF786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1ADD2-C57C-47FF-A39B-FCBEF38EE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27A4E-BF84-4D53-81EA-DEB3AFC196CC}" type="datetimeFigureOut">
              <a:rPr lang="en-US" smtClean="0"/>
              <a:t>8/14/2018</a:t>
            </a:fld>
            <a:endParaRPr lang="en-US"/>
          </a:p>
        </p:txBody>
      </p:sp>
      <p:sp>
        <p:nvSpPr>
          <p:cNvPr id="5" name="Footer Placeholder 4">
            <a:extLst>
              <a:ext uri="{FF2B5EF4-FFF2-40B4-BE49-F238E27FC236}">
                <a16:creationId xmlns:a16="http://schemas.microsoft.com/office/drawing/2014/main" id="{AD9CDE1C-95F3-48C3-8274-A0D6B4322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47BEF6-E5FA-40C0-9A52-798A343C2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43E12-CA93-46CD-B66F-FEDE6ABCA66A}" type="slidenum">
              <a:rPr lang="en-US" smtClean="0"/>
              <a:t>‹#›</a:t>
            </a:fld>
            <a:endParaRPr lang="en-US"/>
          </a:p>
        </p:txBody>
      </p:sp>
    </p:spTree>
    <p:extLst>
      <p:ext uri="{BB962C8B-B14F-4D97-AF65-F5344CB8AC3E}">
        <p14:creationId xmlns:p14="http://schemas.microsoft.com/office/powerpoint/2010/main" val="190282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7BA2-8539-4F46-9125-77A106496FC9}"/>
              </a:ext>
            </a:extLst>
          </p:cNvPr>
          <p:cNvSpPr>
            <a:spLocks noGrp="1"/>
          </p:cNvSpPr>
          <p:nvPr>
            <p:ph type="ctrTitle"/>
          </p:nvPr>
        </p:nvSpPr>
        <p:spPr>
          <a:xfrm>
            <a:off x="178279" y="3618781"/>
            <a:ext cx="11835441" cy="2387600"/>
          </a:xfrm>
        </p:spPr>
        <p:txBody>
          <a:bodyPr>
            <a:noAutofit/>
          </a:bodyPr>
          <a:lstStyle/>
          <a:p>
            <a:r>
              <a:rPr lang="en-US" b="1" dirty="0">
                <a:effectLst>
                  <a:outerShdw blurRad="38100" dist="38100" dir="2700000" algn="tl">
                    <a:srgbClr val="000000">
                      <a:alpha val="43137"/>
                    </a:srgbClr>
                  </a:outerShdw>
                </a:effectLst>
              </a:rPr>
              <a:t>Figures and tables from</a:t>
            </a:r>
            <a:br>
              <a:rPr lang="en-US" b="1" dirty="0"/>
            </a:br>
            <a:r>
              <a:rPr lang="en-US" b="1" dirty="0">
                <a:effectLst>
                  <a:outerShdw blurRad="38100" dist="38100" dir="2700000" algn="tl">
                    <a:srgbClr val="000000">
                      <a:alpha val="43137"/>
                    </a:srgbClr>
                  </a:outerShdw>
                </a:effectLst>
              </a:rPr>
              <a:t>Lena </a:t>
            </a:r>
            <a:r>
              <a:rPr lang="en-US" b="1" dirty="0" err="1">
                <a:effectLst>
                  <a:outerShdw blurRad="38100" dist="38100" dir="2700000" algn="tl">
                    <a:srgbClr val="000000">
                      <a:alpha val="43137"/>
                    </a:srgbClr>
                  </a:outerShdw>
                </a:effectLst>
              </a:rPr>
              <a:t>Struwe’s</a:t>
            </a:r>
            <a:br>
              <a:rPr lang="en-US" b="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The Naming of Plants</a:t>
            </a:r>
            <a:br>
              <a:rPr lang="en-US" sz="4400" b="1" dirty="0"/>
            </a:br>
            <a:r>
              <a:rPr lang="en-US" sz="4400" b="1" dirty="0"/>
              <a:t>(2018, v.1)</a:t>
            </a:r>
            <a:br>
              <a:rPr lang="en-US" sz="4400" b="1" dirty="0"/>
            </a:br>
            <a:r>
              <a:rPr lang="en-US" sz="3200" b="1" dirty="0"/>
              <a:t>© Lena Struwe, 2018</a:t>
            </a:r>
            <a:br>
              <a:rPr lang="en-US" sz="3200" b="1" dirty="0"/>
            </a:br>
            <a:br>
              <a:rPr lang="en-US" sz="3200" b="1" dirty="0"/>
            </a:br>
            <a:r>
              <a:rPr lang="en-US" sz="3200" b="1" dirty="0"/>
              <a:t>Feel free to copy, resize, and use in presentations and other materials as long as source and copyright is indicated (see manual for specific copyright and use information).</a:t>
            </a:r>
            <a:endParaRPr lang="en-US" sz="4400" b="1" dirty="0"/>
          </a:p>
        </p:txBody>
      </p:sp>
    </p:spTree>
    <p:extLst>
      <p:ext uri="{BB962C8B-B14F-4D97-AF65-F5344CB8AC3E}">
        <p14:creationId xmlns:p14="http://schemas.microsoft.com/office/powerpoint/2010/main" val="347934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A78D-430B-4C78-B58F-F732B9B7AE85}"/>
              </a:ext>
            </a:extLst>
          </p:cNvPr>
          <p:cNvSpPr>
            <a:spLocks noGrp="1"/>
          </p:cNvSpPr>
          <p:nvPr>
            <p:ph type="title"/>
          </p:nvPr>
        </p:nvSpPr>
        <p:spPr/>
        <p:txBody>
          <a:bodyPr/>
          <a:lstStyle/>
          <a:p>
            <a:r>
              <a:rPr lang="en-US" dirty="0"/>
              <a:t>Monophyly</a:t>
            </a:r>
          </a:p>
        </p:txBody>
      </p:sp>
      <p:pic>
        <p:nvPicPr>
          <p:cNvPr id="4" name="Picture 3">
            <a:extLst>
              <a:ext uri="{FF2B5EF4-FFF2-40B4-BE49-F238E27FC236}">
                <a16:creationId xmlns:a16="http://schemas.microsoft.com/office/drawing/2014/main" id="{4CD323A7-6FEA-4ED7-9AF3-9E4DF24729A5}"/>
              </a:ext>
            </a:extLst>
          </p:cNvPr>
          <p:cNvPicPr>
            <a:picLocks noChangeAspect="1"/>
          </p:cNvPicPr>
          <p:nvPr/>
        </p:nvPicPr>
        <p:blipFill>
          <a:blip r:embed="rId2"/>
          <a:stretch>
            <a:fillRect/>
          </a:stretch>
        </p:blipFill>
        <p:spPr>
          <a:xfrm>
            <a:off x="1985690" y="1521406"/>
            <a:ext cx="8706146" cy="4637854"/>
          </a:xfrm>
          <a:prstGeom prst="rect">
            <a:avLst/>
          </a:prstGeom>
        </p:spPr>
      </p:pic>
    </p:spTree>
    <p:extLst>
      <p:ext uri="{BB962C8B-B14F-4D97-AF65-F5344CB8AC3E}">
        <p14:creationId xmlns:p14="http://schemas.microsoft.com/office/powerpoint/2010/main" val="119752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0A50-5E9E-4B85-87EB-CFA3129F3CE3}"/>
              </a:ext>
            </a:extLst>
          </p:cNvPr>
          <p:cNvSpPr>
            <a:spLocks noGrp="1"/>
          </p:cNvSpPr>
          <p:nvPr>
            <p:ph type="title"/>
          </p:nvPr>
        </p:nvSpPr>
        <p:spPr/>
        <p:txBody>
          <a:bodyPr/>
          <a:lstStyle/>
          <a:p>
            <a:r>
              <a:rPr lang="en-US" dirty="0"/>
              <a:t>Paraphyly</a:t>
            </a:r>
          </a:p>
        </p:txBody>
      </p:sp>
      <p:pic>
        <p:nvPicPr>
          <p:cNvPr id="23" name="Picture 22">
            <a:extLst>
              <a:ext uri="{FF2B5EF4-FFF2-40B4-BE49-F238E27FC236}">
                <a16:creationId xmlns:a16="http://schemas.microsoft.com/office/drawing/2014/main" id="{19E48495-0444-406B-AEE6-7BA261994E84}"/>
              </a:ext>
            </a:extLst>
          </p:cNvPr>
          <p:cNvPicPr>
            <a:picLocks noChangeAspect="1"/>
          </p:cNvPicPr>
          <p:nvPr/>
        </p:nvPicPr>
        <p:blipFill>
          <a:blip r:embed="rId2"/>
          <a:stretch>
            <a:fillRect/>
          </a:stretch>
        </p:blipFill>
        <p:spPr>
          <a:xfrm>
            <a:off x="1941567" y="1690688"/>
            <a:ext cx="8308866" cy="4445632"/>
          </a:xfrm>
          <a:prstGeom prst="rect">
            <a:avLst/>
          </a:prstGeom>
        </p:spPr>
      </p:pic>
    </p:spTree>
    <p:extLst>
      <p:ext uri="{BB962C8B-B14F-4D97-AF65-F5344CB8AC3E}">
        <p14:creationId xmlns:p14="http://schemas.microsoft.com/office/powerpoint/2010/main" val="58218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C154-DA0C-48E1-B2D3-D20DD003B419}"/>
              </a:ext>
            </a:extLst>
          </p:cNvPr>
          <p:cNvSpPr>
            <a:spLocks noGrp="1"/>
          </p:cNvSpPr>
          <p:nvPr>
            <p:ph type="title"/>
          </p:nvPr>
        </p:nvSpPr>
        <p:spPr/>
        <p:txBody>
          <a:bodyPr/>
          <a:lstStyle/>
          <a:p>
            <a:r>
              <a:rPr lang="en-US" dirty="0"/>
              <a:t>Polyphyly</a:t>
            </a:r>
          </a:p>
        </p:txBody>
      </p:sp>
      <p:pic>
        <p:nvPicPr>
          <p:cNvPr id="26" name="Picture 25">
            <a:extLst>
              <a:ext uri="{FF2B5EF4-FFF2-40B4-BE49-F238E27FC236}">
                <a16:creationId xmlns:a16="http://schemas.microsoft.com/office/drawing/2014/main" id="{EDB65049-EDC9-4672-A398-988EDC4038CA}"/>
              </a:ext>
            </a:extLst>
          </p:cNvPr>
          <p:cNvPicPr>
            <a:picLocks noChangeAspect="1"/>
          </p:cNvPicPr>
          <p:nvPr/>
        </p:nvPicPr>
        <p:blipFill>
          <a:blip r:embed="rId2"/>
          <a:stretch>
            <a:fillRect/>
          </a:stretch>
        </p:blipFill>
        <p:spPr>
          <a:xfrm>
            <a:off x="2159394" y="1690688"/>
            <a:ext cx="7873211" cy="4156835"/>
          </a:xfrm>
          <a:prstGeom prst="rect">
            <a:avLst/>
          </a:prstGeom>
        </p:spPr>
      </p:pic>
    </p:spTree>
    <p:extLst>
      <p:ext uri="{BB962C8B-B14F-4D97-AF65-F5344CB8AC3E}">
        <p14:creationId xmlns:p14="http://schemas.microsoft.com/office/powerpoint/2010/main" val="354943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FA50-D406-44AC-B764-B9F8D9D7B16B}"/>
              </a:ext>
            </a:extLst>
          </p:cNvPr>
          <p:cNvSpPr>
            <a:spLocks noGrp="1"/>
          </p:cNvSpPr>
          <p:nvPr>
            <p:ph type="title"/>
          </p:nvPr>
        </p:nvSpPr>
        <p:spPr/>
        <p:txBody>
          <a:bodyPr/>
          <a:lstStyle/>
          <a:p>
            <a:r>
              <a:rPr lang="en-US" dirty="0"/>
              <a:t>Reclassifying</a:t>
            </a:r>
          </a:p>
        </p:txBody>
      </p:sp>
      <p:pic>
        <p:nvPicPr>
          <p:cNvPr id="4" name="Picture 3">
            <a:extLst>
              <a:ext uri="{FF2B5EF4-FFF2-40B4-BE49-F238E27FC236}">
                <a16:creationId xmlns:a16="http://schemas.microsoft.com/office/drawing/2014/main" id="{85CEAB31-BF63-4C22-960E-C9E09E5E9980}"/>
              </a:ext>
            </a:extLst>
          </p:cNvPr>
          <p:cNvPicPr>
            <a:picLocks noChangeAspect="1"/>
          </p:cNvPicPr>
          <p:nvPr/>
        </p:nvPicPr>
        <p:blipFill>
          <a:blip r:embed="rId2"/>
          <a:stretch>
            <a:fillRect/>
          </a:stretch>
        </p:blipFill>
        <p:spPr>
          <a:xfrm>
            <a:off x="4867094" y="419699"/>
            <a:ext cx="6486706" cy="6236749"/>
          </a:xfrm>
          <a:prstGeom prst="rect">
            <a:avLst/>
          </a:prstGeom>
        </p:spPr>
      </p:pic>
    </p:spTree>
    <p:extLst>
      <p:ext uri="{BB962C8B-B14F-4D97-AF65-F5344CB8AC3E}">
        <p14:creationId xmlns:p14="http://schemas.microsoft.com/office/powerpoint/2010/main" val="338395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2E84-8F7D-4EAB-94E9-2618D9E4C666}"/>
              </a:ext>
            </a:extLst>
          </p:cNvPr>
          <p:cNvSpPr>
            <a:spLocks noGrp="1"/>
          </p:cNvSpPr>
          <p:nvPr>
            <p:ph type="title"/>
          </p:nvPr>
        </p:nvSpPr>
        <p:spPr/>
        <p:txBody>
          <a:bodyPr/>
          <a:lstStyle/>
          <a:p>
            <a:r>
              <a:rPr lang="en-US" dirty="0"/>
              <a:t>Paraphyly becomes monophyly</a:t>
            </a:r>
          </a:p>
        </p:txBody>
      </p:sp>
      <p:pic>
        <p:nvPicPr>
          <p:cNvPr id="4" name="Picture 3">
            <a:extLst>
              <a:ext uri="{FF2B5EF4-FFF2-40B4-BE49-F238E27FC236}">
                <a16:creationId xmlns:a16="http://schemas.microsoft.com/office/drawing/2014/main" id="{298B683F-1644-4F70-9CF0-CB542CAC8764}"/>
              </a:ext>
            </a:extLst>
          </p:cNvPr>
          <p:cNvPicPr>
            <a:picLocks noChangeAspect="1"/>
          </p:cNvPicPr>
          <p:nvPr/>
        </p:nvPicPr>
        <p:blipFill>
          <a:blip r:embed="rId2"/>
          <a:stretch>
            <a:fillRect/>
          </a:stretch>
        </p:blipFill>
        <p:spPr>
          <a:xfrm>
            <a:off x="1338063" y="1880469"/>
            <a:ext cx="9515873" cy="4296044"/>
          </a:xfrm>
          <a:prstGeom prst="rect">
            <a:avLst/>
          </a:prstGeom>
        </p:spPr>
      </p:pic>
    </p:spTree>
    <p:extLst>
      <p:ext uri="{BB962C8B-B14F-4D97-AF65-F5344CB8AC3E}">
        <p14:creationId xmlns:p14="http://schemas.microsoft.com/office/powerpoint/2010/main" val="100378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E809-EE83-4074-8804-EC823297D09F}"/>
              </a:ext>
            </a:extLst>
          </p:cNvPr>
          <p:cNvSpPr>
            <a:spLocks noGrp="1"/>
          </p:cNvSpPr>
          <p:nvPr>
            <p:ph type="title"/>
          </p:nvPr>
        </p:nvSpPr>
        <p:spPr/>
        <p:txBody>
          <a:bodyPr/>
          <a:lstStyle/>
          <a:p>
            <a:r>
              <a:rPr lang="en-US" dirty="0"/>
              <a:t>Polyphyly becomes monophyly</a:t>
            </a:r>
          </a:p>
        </p:txBody>
      </p:sp>
      <p:pic>
        <p:nvPicPr>
          <p:cNvPr id="4" name="Picture 3">
            <a:extLst>
              <a:ext uri="{FF2B5EF4-FFF2-40B4-BE49-F238E27FC236}">
                <a16:creationId xmlns:a16="http://schemas.microsoft.com/office/drawing/2014/main" id="{E7C17574-9CF8-4DD3-8227-B38F0F941232}"/>
              </a:ext>
            </a:extLst>
          </p:cNvPr>
          <p:cNvPicPr>
            <a:picLocks noChangeAspect="1"/>
          </p:cNvPicPr>
          <p:nvPr/>
        </p:nvPicPr>
        <p:blipFill>
          <a:blip r:embed="rId2"/>
          <a:stretch>
            <a:fillRect/>
          </a:stretch>
        </p:blipFill>
        <p:spPr>
          <a:xfrm>
            <a:off x="1468296" y="1690688"/>
            <a:ext cx="8845324" cy="4276768"/>
          </a:xfrm>
          <a:prstGeom prst="rect">
            <a:avLst/>
          </a:prstGeom>
        </p:spPr>
      </p:pic>
    </p:spTree>
    <p:extLst>
      <p:ext uri="{BB962C8B-B14F-4D97-AF65-F5344CB8AC3E}">
        <p14:creationId xmlns:p14="http://schemas.microsoft.com/office/powerpoint/2010/main" val="37879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A3A0-CC4B-4B48-8192-053796070500}"/>
              </a:ext>
            </a:extLst>
          </p:cNvPr>
          <p:cNvSpPr>
            <a:spLocks noGrp="1"/>
          </p:cNvSpPr>
          <p:nvPr>
            <p:ph type="title"/>
          </p:nvPr>
        </p:nvSpPr>
        <p:spPr/>
        <p:txBody>
          <a:bodyPr/>
          <a:lstStyle/>
          <a:p>
            <a:r>
              <a:rPr lang="en-US" dirty="0"/>
              <a:t>Binomial names</a:t>
            </a:r>
          </a:p>
        </p:txBody>
      </p:sp>
      <p:pic>
        <p:nvPicPr>
          <p:cNvPr id="4" name="Picture 3">
            <a:extLst>
              <a:ext uri="{FF2B5EF4-FFF2-40B4-BE49-F238E27FC236}">
                <a16:creationId xmlns:a16="http://schemas.microsoft.com/office/drawing/2014/main" id="{3D822A10-AAA5-4249-AD5C-245F6A49B624}"/>
              </a:ext>
            </a:extLst>
          </p:cNvPr>
          <p:cNvPicPr>
            <a:picLocks noChangeAspect="1"/>
          </p:cNvPicPr>
          <p:nvPr/>
        </p:nvPicPr>
        <p:blipFill>
          <a:blip r:embed="rId2"/>
          <a:stretch>
            <a:fillRect/>
          </a:stretch>
        </p:blipFill>
        <p:spPr>
          <a:xfrm>
            <a:off x="2053087" y="1690688"/>
            <a:ext cx="7418717" cy="4908981"/>
          </a:xfrm>
          <a:prstGeom prst="rect">
            <a:avLst/>
          </a:prstGeom>
        </p:spPr>
      </p:pic>
    </p:spTree>
    <p:extLst>
      <p:ext uri="{BB962C8B-B14F-4D97-AF65-F5344CB8AC3E}">
        <p14:creationId xmlns:p14="http://schemas.microsoft.com/office/powerpoint/2010/main" val="183028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CA26-E610-4A9F-BA08-4DD075A05124}"/>
              </a:ext>
            </a:extLst>
          </p:cNvPr>
          <p:cNvSpPr>
            <a:spLocks noGrp="1"/>
          </p:cNvSpPr>
          <p:nvPr>
            <p:ph type="title"/>
          </p:nvPr>
        </p:nvSpPr>
        <p:spPr/>
        <p:txBody>
          <a:bodyPr/>
          <a:lstStyle/>
          <a:p>
            <a:r>
              <a:rPr lang="en-US" dirty="0"/>
              <a:t>Moving to a new genus</a:t>
            </a:r>
          </a:p>
        </p:txBody>
      </p:sp>
      <p:pic>
        <p:nvPicPr>
          <p:cNvPr id="4" name="Picture 3">
            <a:extLst>
              <a:ext uri="{FF2B5EF4-FFF2-40B4-BE49-F238E27FC236}">
                <a16:creationId xmlns:a16="http://schemas.microsoft.com/office/drawing/2014/main" id="{120E56EC-0A6B-4855-8132-EDA265AB0B9E}"/>
              </a:ext>
            </a:extLst>
          </p:cNvPr>
          <p:cNvPicPr>
            <a:picLocks noChangeAspect="1"/>
          </p:cNvPicPr>
          <p:nvPr/>
        </p:nvPicPr>
        <p:blipFill>
          <a:blip r:embed="rId2"/>
          <a:stretch>
            <a:fillRect/>
          </a:stretch>
        </p:blipFill>
        <p:spPr>
          <a:xfrm>
            <a:off x="615863" y="1820507"/>
            <a:ext cx="10927518" cy="3027537"/>
          </a:xfrm>
          <a:prstGeom prst="rect">
            <a:avLst/>
          </a:prstGeom>
        </p:spPr>
      </p:pic>
    </p:spTree>
    <p:extLst>
      <p:ext uri="{BB962C8B-B14F-4D97-AF65-F5344CB8AC3E}">
        <p14:creationId xmlns:p14="http://schemas.microsoft.com/office/powerpoint/2010/main" val="24834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56C2-5D5F-4EC5-BF5C-91FDC36E9F53}"/>
              </a:ext>
            </a:extLst>
          </p:cNvPr>
          <p:cNvSpPr>
            <a:spLocks noGrp="1"/>
          </p:cNvSpPr>
          <p:nvPr>
            <p:ph type="title"/>
          </p:nvPr>
        </p:nvSpPr>
        <p:spPr/>
        <p:txBody>
          <a:bodyPr/>
          <a:lstStyle/>
          <a:p>
            <a:r>
              <a:rPr lang="en-US" dirty="0"/>
              <a:t>Infraspecific names</a:t>
            </a:r>
          </a:p>
        </p:txBody>
      </p:sp>
      <p:pic>
        <p:nvPicPr>
          <p:cNvPr id="4" name="Picture 3">
            <a:extLst>
              <a:ext uri="{FF2B5EF4-FFF2-40B4-BE49-F238E27FC236}">
                <a16:creationId xmlns:a16="http://schemas.microsoft.com/office/drawing/2014/main" id="{41EE9472-BA15-4C86-A118-1B5F5FF75A9F}"/>
              </a:ext>
            </a:extLst>
          </p:cNvPr>
          <p:cNvPicPr>
            <a:picLocks noChangeAspect="1"/>
          </p:cNvPicPr>
          <p:nvPr/>
        </p:nvPicPr>
        <p:blipFill>
          <a:blip r:embed="rId2"/>
          <a:stretch>
            <a:fillRect/>
          </a:stretch>
        </p:blipFill>
        <p:spPr>
          <a:xfrm>
            <a:off x="1048853" y="1690599"/>
            <a:ext cx="9719358" cy="4089010"/>
          </a:xfrm>
          <a:prstGeom prst="rect">
            <a:avLst/>
          </a:prstGeom>
        </p:spPr>
      </p:pic>
    </p:spTree>
    <p:extLst>
      <p:ext uri="{BB962C8B-B14F-4D97-AF65-F5344CB8AC3E}">
        <p14:creationId xmlns:p14="http://schemas.microsoft.com/office/powerpoint/2010/main" val="130188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9A56-C780-46A5-8CBE-6700500E7129}"/>
              </a:ext>
            </a:extLst>
          </p:cNvPr>
          <p:cNvSpPr>
            <a:spLocks noGrp="1"/>
          </p:cNvSpPr>
          <p:nvPr>
            <p:ph type="title"/>
          </p:nvPr>
        </p:nvSpPr>
        <p:spPr>
          <a:xfrm>
            <a:off x="769189" y="986227"/>
            <a:ext cx="3548991" cy="1325563"/>
          </a:xfrm>
        </p:spPr>
        <p:txBody>
          <a:bodyPr>
            <a:normAutofit fontScale="90000"/>
          </a:bodyPr>
          <a:lstStyle/>
          <a:p>
            <a:r>
              <a:rPr lang="en-US" dirty="0">
                <a:solidFill>
                  <a:srgbClr val="000000"/>
                </a:solidFill>
                <a:latin typeface="Calibri"/>
              </a:rPr>
              <a:t>Hybrid names between species in the same genus</a:t>
            </a:r>
            <a:endParaRPr lang="en-US" dirty="0"/>
          </a:p>
        </p:txBody>
      </p:sp>
      <p:pic>
        <p:nvPicPr>
          <p:cNvPr id="33" name="Picture 32">
            <a:extLst>
              <a:ext uri="{FF2B5EF4-FFF2-40B4-BE49-F238E27FC236}">
                <a16:creationId xmlns:a16="http://schemas.microsoft.com/office/drawing/2014/main" id="{8B23281C-8072-417C-B653-D3F5513D1D4B}"/>
              </a:ext>
            </a:extLst>
          </p:cNvPr>
          <p:cNvPicPr>
            <a:picLocks noChangeAspect="1"/>
          </p:cNvPicPr>
          <p:nvPr/>
        </p:nvPicPr>
        <p:blipFill>
          <a:blip r:embed="rId2"/>
          <a:stretch>
            <a:fillRect/>
          </a:stretch>
        </p:blipFill>
        <p:spPr>
          <a:xfrm>
            <a:off x="4675518" y="196489"/>
            <a:ext cx="7056406" cy="6468374"/>
          </a:xfrm>
          <a:prstGeom prst="rect">
            <a:avLst/>
          </a:prstGeom>
        </p:spPr>
      </p:pic>
    </p:spTree>
    <p:extLst>
      <p:ext uri="{BB962C8B-B14F-4D97-AF65-F5344CB8AC3E}">
        <p14:creationId xmlns:p14="http://schemas.microsoft.com/office/powerpoint/2010/main" val="130225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2327-E66B-4BF8-8493-2281ED501F43}"/>
              </a:ext>
            </a:extLst>
          </p:cNvPr>
          <p:cNvSpPr>
            <a:spLocks noGrp="1"/>
          </p:cNvSpPr>
          <p:nvPr>
            <p:ph type="title"/>
          </p:nvPr>
        </p:nvSpPr>
        <p:spPr/>
        <p:txBody>
          <a:bodyPr/>
          <a:lstStyle/>
          <a:p>
            <a:r>
              <a:rPr lang="en-US" dirty="0"/>
              <a:t>The Codes</a:t>
            </a:r>
          </a:p>
        </p:txBody>
      </p:sp>
      <p:graphicFrame>
        <p:nvGraphicFramePr>
          <p:cNvPr id="4" name="Table 3">
            <a:extLst>
              <a:ext uri="{FF2B5EF4-FFF2-40B4-BE49-F238E27FC236}">
                <a16:creationId xmlns:a16="http://schemas.microsoft.com/office/drawing/2014/main" id="{E12D5BBD-A25E-4A8A-A6BF-F1BB76061BC5}"/>
              </a:ext>
            </a:extLst>
          </p:cNvPr>
          <p:cNvGraphicFramePr>
            <a:graphicFrameLocks noGrp="1"/>
          </p:cNvGraphicFramePr>
          <p:nvPr>
            <p:extLst>
              <p:ext uri="{D42A27DB-BD31-4B8C-83A1-F6EECF244321}">
                <p14:modId xmlns:p14="http://schemas.microsoft.com/office/powerpoint/2010/main" val="2546079558"/>
              </p:ext>
            </p:extLst>
          </p:nvPr>
        </p:nvGraphicFramePr>
        <p:xfrm>
          <a:off x="5295486" y="299777"/>
          <a:ext cx="6497955" cy="6350508"/>
        </p:xfrm>
        <a:graphic>
          <a:graphicData uri="http://schemas.openxmlformats.org/drawingml/2006/table">
            <a:tbl>
              <a:tblPr firstRow="1" firstCol="1" bandRow="1"/>
              <a:tblGrid>
                <a:gridCol w="3292297">
                  <a:extLst>
                    <a:ext uri="{9D8B030D-6E8A-4147-A177-3AD203B41FA5}">
                      <a16:colId xmlns:a16="http://schemas.microsoft.com/office/drawing/2014/main" val="2167148574"/>
                    </a:ext>
                  </a:extLst>
                </a:gridCol>
                <a:gridCol w="3205658">
                  <a:extLst>
                    <a:ext uri="{9D8B030D-6E8A-4147-A177-3AD203B41FA5}">
                      <a16:colId xmlns:a16="http://schemas.microsoft.com/office/drawing/2014/main" val="1391762445"/>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Code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Organisms: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509407"/>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i="1">
                          <a:effectLst/>
                          <a:latin typeface="Calibri" panose="020F0502020204030204" pitchFamily="34" charset="0"/>
                          <a:ea typeface="Times New Roman" panose="02020603050405020304" pitchFamily="18" charset="0"/>
                          <a:cs typeface="Times New Roman" panose="02020603050405020304" pitchFamily="18" charset="0"/>
                        </a:rPr>
                        <a:t>International Code of Nomenclature for Algae, Fungi, and Plants</a:t>
                      </a:r>
                      <a:r>
                        <a:rPr lang="en-US" sz="1600">
                          <a:effectLst/>
                          <a:latin typeface="Calibri" panose="020F0502020204030204" pitchFamily="34" charset="0"/>
                          <a:ea typeface="Times New Roman" panose="02020603050405020304" pitchFamily="18" charset="0"/>
                          <a:cs typeface="Times New Roman" panose="02020603050405020304" pitchFamily="18" charset="0"/>
                        </a:rPr>
                        <a:t> (ICN)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ALGAE, BACTERIA (Cyanobacteria only), FUNGI, PLANTS, photosynthetic PROTISTS: Species, Subspecies, Variety, Genus, Family, Order, Classes, etc. (scientific names for all taxonomic ranks); Hybrids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92903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i="1">
                          <a:effectLst/>
                          <a:latin typeface="Calibri" panose="020F0502020204030204" pitchFamily="34" charset="0"/>
                          <a:ea typeface="Times New Roman" panose="02020603050405020304" pitchFamily="18" charset="0"/>
                          <a:cs typeface="Times New Roman" panose="02020603050405020304" pitchFamily="18" charset="0"/>
                        </a:rPr>
                        <a:t>International Code of Nomenclature for Cultivated Plants </a:t>
                      </a:r>
                      <a:r>
                        <a:rPr lang="en-US" sz="1600">
                          <a:effectLst/>
                          <a:latin typeface="Calibri" panose="020F0502020204030204" pitchFamily="34" charset="0"/>
                          <a:ea typeface="Times New Roman" panose="02020603050405020304" pitchFamily="18" charset="0"/>
                          <a:cs typeface="Times New Roman" panose="02020603050405020304" pitchFamily="18" charset="0"/>
                        </a:rPr>
                        <a:t>(ICNCP)</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CULTIVATED PLANTS: Cultivars, Groups (ranks for cultivated names)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1227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i="1">
                          <a:effectLst/>
                          <a:latin typeface="Calibri" panose="020F0502020204030204" pitchFamily="34" charset="0"/>
                          <a:ea typeface="Times New Roman" panose="02020603050405020304" pitchFamily="18" charset="0"/>
                          <a:cs typeface="Times New Roman" panose="02020603050405020304" pitchFamily="18" charset="0"/>
                        </a:rPr>
                        <a:t>International Code of Zoological Nomenclature </a:t>
                      </a:r>
                      <a:r>
                        <a:rPr lang="en-US" sz="1600">
                          <a:effectLst/>
                          <a:latin typeface="Calibri" panose="020F0502020204030204" pitchFamily="34" charset="0"/>
                          <a:ea typeface="Times New Roman" panose="02020603050405020304" pitchFamily="18" charset="0"/>
                          <a:cs typeface="Times New Roman" panose="02020603050405020304" pitchFamily="18" charset="0"/>
                        </a:rPr>
                        <a:t>(ICZN)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ANIMALS, PROTISTS (except photosynthetic and some previously considered fungi): Species, Subspecies, Variety, Genus, Family, Order, Classes, etc. (scientific names for all taxonomic ranks); Hybrids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870901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i="1">
                          <a:effectLst/>
                          <a:latin typeface="Calibri" panose="020F0502020204030204" pitchFamily="34" charset="0"/>
                          <a:ea typeface="Times New Roman" panose="02020603050405020304" pitchFamily="18" charset="0"/>
                          <a:cs typeface="Times New Roman" panose="02020603050405020304" pitchFamily="18" charset="0"/>
                        </a:rPr>
                        <a:t>International Code of Nomenclature of Prokaryotes </a:t>
                      </a:r>
                      <a:r>
                        <a:rPr lang="en-US" sz="1600">
                          <a:effectLst/>
                          <a:latin typeface="Calibri" panose="020F0502020204030204" pitchFamily="34" charset="0"/>
                          <a:ea typeface="Times New Roman" panose="02020603050405020304" pitchFamily="18" charset="0"/>
                          <a:cs typeface="Times New Roman" panose="02020603050405020304" pitchFamily="18" charset="0"/>
                        </a:rPr>
                        <a:t>(ICNP)</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ARCHAEA, BACTERIA (not Cyanobacteria): Species, Subspecies, Variety, Genus, Family, Order, Classes (scientific names for all taxonomic ranks)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59557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i="1">
                          <a:effectLst/>
                          <a:latin typeface="Calibri" panose="020F0502020204030204" pitchFamily="34" charset="0"/>
                          <a:ea typeface="Times New Roman" panose="02020603050405020304" pitchFamily="18" charset="0"/>
                          <a:cs typeface="Times New Roman" panose="02020603050405020304" pitchFamily="18" charset="0"/>
                        </a:rPr>
                        <a:t>International Code of Virus Classification and Nomenclature </a:t>
                      </a:r>
                      <a:r>
                        <a:rPr lang="en-US" sz="1600">
                          <a:effectLst/>
                          <a:latin typeface="Calibri" panose="020F0502020204030204" pitchFamily="34" charset="0"/>
                          <a:ea typeface="Times New Roman" panose="02020603050405020304" pitchFamily="18" charset="0"/>
                          <a:cs typeface="Times New Roman" panose="02020603050405020304" pitchFamily="18" charset="0"/>
                        </a:rPr>
                        <a:t>(ICVCN)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VIRUSES: various names and groups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4184298"/>
                  </a:ext>
                </a:extLst>
              </a:tr>
            </a:tbl>
          </a:graphicData>
        </a:graphic>
      </p:graphicFrame>
      <p:sp>
        <p:nvSpPr>
          <p:cNvPr id="5" name="Rectangle 3">
            <a:extLst>
              <a:ext uri="{FF2B5EF4-FFF2-40B4-BE49-F238E27FC236}">
                <a16:creationId xmlns:a16="http://schemas.microsoft.com/office/drawing/2014/main" id="{6EBA5293-2649-4C7B-9C3D-7C5816145177}"/>
              </a:ext>
            </a:extLst>
          </p:cNvPr>
          <p:cNvSpPr>
            <a:spLocks noChangeArrowheads="1"/>
          </p:cNvSpPr>
          <p:nvPr/>
        </p:nvSpPr>
        <p:spPr bwMode="auto">
          <a:xfrm>
            <a:off x="783043" y="1432870"/>
            <a:ext cx="40728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prstClr val="black"/>
                </a:solidFill>
                <a:ea typeface="Times New Roman" panose="02020603050405020304" pitchFamily="18" charset="0"/>
                <a:cs typeface="Times New Roman" panose="02020603050405020304" pitchFamily="18" charset="0"/>
              </a:rPr>
              <a:t>The formal codes that regulate scientific names and the organisms they cover. </a:t>
            </a:r>
            <a:endParaRPr lang="en-US" alt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1697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CD2F-FA13-495C-9B94-725A730D0304}"/>
              </a:ext>
            </a:extLst>
          </p:cNvPr>
          <p:cNvSpPr>
            <a:spLocks noGrp="1"/>
          </p:cNvSpPr>
          <p:nvPr>
            <p:ph type="title"/>
          </p:nvPr>
        </p:nvSpPr>
        <p:spPr>
          <a:xfrm>
            <a:off x="217098" y="899963"/>
            <a:ext cx="2242984" cy="1325563"/>
          </a:xfrm>
        </p:spPr>
        <p:txBody>
          <a:bodyPr>
            <a:normAutofit fontScale="90000"/>
          </a:bodyPr>
          <a:lstStyle/>
          <a:p>
            <a:r>
              <a:rPr lang="en-US" dirty="0">
                <a:solidFill>
                  <a:srgbClr val="000000"/>
                </a:solidFill>
                <a:latin typeface="Calibri"/>
              </a:rPr>
              <a:t>Hybrid names between genera</a:t>
            </a:r>
            <a:endParaRPr lang="en-US" dirty="0"/>
          </a:p>
        </p:txBody>
      </p:sp>
      <p:pic>
        <p:nvPicPr>
          <p:cNvPr id="18" name="Picture 17">
            <a:extLst>
              <a:ext uri="{FF2B5EF4-FFF2-40B4-BE49-F238E27FC236}">
                <a16:creationId xmlns:a16="http://schemas.microsoft.com/office/drawing/2014/main" id="{1B236615-8CD3-4379-9E33-111C335B9581}"/>
              </a:ext>
            </a:extLst>
          </p:cNvPr>
          <p:cNvPicPr>
            <a:picLocks noChangeAspect="1"/>
          </p:cNvPicPr>
          <p:nvPr/>
        </p:nvPicPr>
        <p:blipFill>
          <a:blip r:embed="rId2"/>
          <a:stretch>
            <a:fillRect/>
          </a:stretch>
        </p:blipFill>
        <p:spPr>
          <a:xfrm>
            <a:off x="2460082" y="741872"/>
            <a:ext cx="9514820" cy="5884509"/>
          </a:xfrm>
          <a:prstGeom prst="rect">
            <a:avLst/>
          </a:prstGeom>
        </p:spPr>
      </p:pic>
    </p:spTree>
    <p:extLst>
      <p:ext uri="{BB962C8B-B14F-4D97-AF65-F5344CB8AC3E}">
        <p14:creationId xmlns:p14="http://schemas.microsoft.com/office/powerpoint/2010/main" val="43035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C2C7-F2C4-4B00-9EBA-8349390B23BE}"/>
              </a:ext>
            </a:extLst>
          </p:cNvPr>
          <p:cNvSpPr>
            <a:spLocks noGrp="1"/>
          </p:cNvSpPr>
          <p:nvPr>
            <p:ph type="title"/>
          </p:nvPr>
        </p:nvSpPr>
        <p:spPr>
          <a:xfrm>
            <a:off x="838200" y="365125"/>
            <a:ext cx="3285226" cy="1325563"/>
          </a:xfrm>
        </p:spPr>
        <p:txBody>
          <a:bodyPr>
            <a:normAutofit fontScale="90000"/>
          </a:bodyPr>
          <a:lstStyle/>
          <a:p>
            <a:r>
              <a:rPr lang="en-US" dirty="0"/>
              <a:t>Major plant family changes</a:t>
            </a:r>
          </a:p>
        </p:txBody>
      </p:sp>
      <p:sp>
        <p:nvSpPr>
          <p:cNvPr id="5" name="Content Placeholder 4">
            <a:extLst>
              <a:ext uri="{FF2B5EF4-FFF2-40B4-BE49-F238E27FC236}">
                <a16:creationId xmlns:a16="http://schemas.microsoft.com/office/drawing/2014/main" id="{1DA33618-AB21-4DB3-8B80-EEF26B999F23}"/>
              </a:ext>
            </a:extLst>
          </p:cNvPr>
          <p:cNvSpPr>
            <a:spLocks noGrp="1"/>
          </p:cNvSpPr>
          <p:nvPr>
            <p:ph idx="1"/>
          </p:nvPr>
        </p:nvSpPr>
        <p:spPr>
          <a:xfrm>
            <a:off x="838200" y="1825625"/>
            <a:ext cx="2836653" cy="4351338"/>
          </a:xfrm>
        </p:spPr>
        <p:txBody>
          <a:bodyPr/>
          <a:lstStyle/>
          <a:p>
            <a:pPr marL="0" lvl="0" indent="0" eaLnBrk="0" fontAlgn="base" hangingPunct="0">
              <a:lnSpc>
                <a:spcPct val="100000"/>
              </a:lnSpc>
              <a:spcBef>
                <a:spcPct val="0"/>
              </a:spcBef>
              <a:spcAft>
                <a:spcPct val="0"/>
              </a:spcAft>
              <a:buNone/>
            </a:pPr>
            <a:r>
              <a:rPr lang="en-US" altLang="en-US" dirty="0">
                <a:latin typeface="Calibri" panose="020F0502020204030204" pitchFamily="34" charset="0"/>
                <a:ea typeface="Times New Roman" panose="02020603050405020304" pitchFamily="18" charset="0"/>
                <a:cs typeface="Times New Roman" panose="02020603050405020304" pitchFamily="18" charset="0"/>
              </a:rPr>
              <a:t>Some examples of major changes in family organizations of flowering plant species.</a:t>
            </a:r>
            <a:endParaRPr kumimoji="0" lang="en-US" altLang="en-US" sz="800" b="0"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endParaRPr kumimoji="0" lang="en-US" altLang="en-US" sz="5400" b="0" i="0" u="none" strike="noStrike" cap="none" normalizeH="0" baseline="0" dirty="0">
              <a:ln>
                <a:noFill/>
              </a:ln>
              <a:solidFill>
                <a:schemeClr val="tx1"/>
              </a:solidFill>
              <a:effectLst/>
              <a:latin typeface="Arial" panose="020B0604020202020204" pitchFamily="34" charset="0"/>
            </a:endParaRPr>
          </a:p>
          <a:p>
            <a:endParaRPr lang="en-US" dirty="0"/>
          </a:p>
        </p:txBody>
      </p:sp>
      <p:graphicFrame>
        <p:nvGraphicFramePr>
          <p:cNvPr id="6" name="Content Placeholder 3">
            <a:extLst>
              <a:ext uri="{FF2B5EF4-FFF2-40B4-BE49-F238E27FC236}">
                <a16:creationId xmlns:a16="http://schemas.microsoft.com/office/drawing/2014/main" id="{1DE0C11B-BE17-4CDC-A03E-0E0BA50CE1F6}"/>
              </a:ext>
            </a:extLst>
          </p:cNvPr>
          <p:cNvGraphicFramePr>
            <a:graphicFrameLocks/>
          </p:cNvGraphicFramePr>
          <p:nvPr>
            <p:extLst>
              <p:ext uri="{D42A27DB-BD31-4B8C-83A1-F6EECF244321}">
                <p14:modId xmlns:p14="http://schemas.microsoft.com/office/powerpoint/2010/main" val="1821821934"/>
              </p:ext>
            </p:extLst>
          </p:nvPr>
        </p:nvGraphicFramePr>
        <p:xfrm>
          <a:off x="3985403" y="333956"/>
          <a:ext cx="7692510" cy="5843007"/>
        </p:xfrm>
        <a:graphic>
          <a:graphicData uri="http://schemas.openxmlformats.org/drawingml/2006/table">
            <a:tbl>
              <a:tblPr firstRow="1" firstCol="1" bandRow="1"/>
              <a:tblGrid>
                <a:gridCol w="2967356">
                  <a:extLst>
                    <a:ext uri="{9D8B030D-6E8A-4147-A177-3AD203B41FA5}">
                      <a16:colId xmlns:a16="http://schemas.microsoft.com/office/drawing/2014/main" val="794394742"/>
                    </a:ext>
                  </a:extLst>
                </a:gridCol>
                <a:gridCol w="4725154">
                  <a:extLst>
                    <a:ext uri="{9D8B030D-6E8A-4147-A177-3AD203B41FA5}">
                      <a16:colId xmlns:a16="http://schemas.microsoft.com/office/drawing/2014/main" val="3386905030"/>
                    </a:ext>
                  </a:extLst>
                </a:gridCol>
              </a:tblGrid>
              <a:tr h="465827">
                <a:tc>
                  <a:txBody>
                    <a:bodyPr/>
                    <a:lstStyle/>
                    <a:p>
                      <a:pPr marL="0" marR="0" algn="ct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Traditionally used family names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Current classification (APG)</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387807"/>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Aceraceae (maples)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Sapindaceae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371144"/>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Asclepiadaceae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Included in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Apocynaceae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934586"/>
                  </a:ext>
                </a:extLst>
              </a:tr>
              <a:tr h="238346">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Bombacaceae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Malvaceae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415806"/>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Caesalpiniaceae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Fabaceae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065645"/>
                  </a:ext>
                </a:extLst>
              </a:tr>
              <a:tr h="491603">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Cornaceae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Only two genera left in family, the rest in other families (Nyssaceae, Alangiaceae)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937491"/>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Dipsacaceae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Caprifoliaceae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77659"/>
                  </a:ext>
                </a:extLst>
              </a:tr>
              <a:tr h="491603">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Liliaceae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Major split-up, only a small part left in Liliaceae, the rest now placed in other families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943652"/>
                  </a:ext>
                </a:extLst>
              </a:tr>
              <a:tr h="744859">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Loganiaceae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Major reclassification, less than half of genera left in family, rest moved to other families (Gelsemiaceae, Gentianaceae, Buddlejaceae, Gesneriaceae, etc.)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200392"/>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Myrsinaceae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Primulaceae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925648"/>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Pyrolaceae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Ericaceae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173279"/>
                  </a:ext>
                </a:extLst>
              </a:tr>
              <a:tr h="744859">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Scrophulariaceae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Major reclassification, resulted in just a few genera left in Scrophulariaceae, the rest placed in other families (Plantaginaceae, Orobanchaceae, etc.)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105748"/>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Sterculiaceae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Malvaceae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511644"/>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Tiliaceae (basswoods etc.)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Included in Malvaceae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562896"/>
                  </a:ext>
                </a:extLst>
              </a:tr>
              <a:tr h="238346">
                <a:tc>
                  <a:txBody>
                    <a:bodyPr/>
                    <a:lstStyle/>
                    <a:p>
                      <a:pPr marL="0" marR="0" algn="ct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Verbenaceae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Some genera moved to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Lamiaceae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082066"/>
                  </a:ext>
                </a:extLst>
              </a:tr>
            </a:tbl>
          </a:graphicData>
        </a:graphic>
      </p:graphicFrame>
    </p:spTree>
    <p:extLst>
      <p:ext uri="{BB962C8B-B14F-4D97-AF65-F5344CB8AC3E}">
        <p14:creationId xmlns:p14="http://schemas.microsoft.com/office/powerpoint/2010/main" val="25545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098D-BE57-4B5F-A171-A5E7AABC4268}"/>
              </a:ext>
            </a:extLst>
          </p:cNvPr>
          <p:cNvSpPr>
            <a:spLocks noGrp="1"/>
          </p:cNvSpPr>
          <p:nvPr>
            <p:ph type="title"/>
          </p:nvPr>
        </p:nvSpPr>
        <p:spPr>
          <a:xfrm>
            <a:off x="355121" y="817069"/>
            <a:ext cx="3682042" cy="1325563"/>
          </a:xfrm>
        </p:spPr>
        <p:txBody>
          <a:bodyPr>
            <a:normAutofit fontScale="90000"/>
          </a:bodyPr>
          <a:lstStyle/>
          <a:p>
            <a:r>
              <a:rPr lang="en-US" dirty="0"/>
              <a:t>Merging of species, nomenclature history: </a:t>
            </a:r>
            <a:r>
              <a:rPr lang="en-US" i="1" dirty="0" err="1"/>
              <a:t>Symbolanthus</a:t>
            </a:r>
            <a:endParaRPr lang="en-US" i="1" dirty="0"/>
          </a:p>
        </p:txBody>
      </p:sp>
      <p:pic>
        <p:nvPicPr>
          <p:cNvPr id="4" name="Picture 3">
            <a:extLst>
              <a:ext uri="{FF2B5EF4-FFF2-40B4-BE49-F238E27FC236}">
                <a16:creationId xmlns:a16="http://schemas.microsoft.com/office/drawing/2014/main" id="{02341029-C209-4E31-B689-EA941AF017AE}"/>
              </a:ext>
            </a:extLst>
          </p:cNvPr>
          <p:cNvPicPr>
            <a:picLocks noChangeAspect="1"/>
          </p:cNvPicPr>
          <p:nvPr/>
        </p:nvPicPr>
        <p:blipFill>
          <a:blip r:embed="rId2"/>
          <a:stretch>
            <a:fillRect/>
          </a:stretch>
        </p:blipFill>
        <p:spPr>
          <a:xfrm>
            <a:off x="3791219" y="549003"/>
            <a:ext cx="8045660" cy="6084710"/>
          </a:xfrm>
          <a:prstGeom prst="rect">
            <a:avLst/>
          </a:prstGeom>
        </p:spPr>
      </p:pic>
    </p:spTree>
    <p:extLst>
      <p:ext uri="{BB962C8B-B14F-4D97-AF65-F5344CB8AC3E}">
        <p14:creationId xmlns:p14="http://schemas.microsoft.com/office/powerpoint/2010/main" val="65645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4242-CE08-46DB-89D2-0C2FD9B8C246}"/>
              </a:ext>
            </a:extLst>
          </p:cNvPr>
          <p:cNvSpPr>
            <a:spLocks noGrp="1"/>
          </p:cNvSpPr>
          <p:nvPr>
            <p:ph type="title"/>
          </p:nvPr>
        </p:nvSpPr>
        <p:spPr>
          <a:xfrm>
            <a:off x="372374" y="681037"/>
            <a:ext cx="4251385" cy="1325563"/>
          </a:xfrm>
        </p:spPr>
        <p:txBody>
          <a:bodyPr>
            <a:normAutofit fontScale="90000"/>
          </a:bodyPr>
          <a:lstStyle/>
          <a:p>
            <a:r>
              <a:rPr lang="en-US" dirty="0"/>
              <a:t>Principles of Phylogenetic Classification: </a:t>
            </a:r>
            <a:r>
              <a:rPr lang="en-US" dirty="0" err="1"/>
              <a:t>Gentianales</a:t>
            </a:r>
            <a:endParaRPr lang="en-US" dirty="0"/>
          </a:p>
        </p:txBody>
      </p:sp>
      <p:pic>
        <p:nvPicPr>
          <p:cNvPr id="4" name="Picture 3">
            <a:extLst>
              <a:ext uri="{FF2B5EF4-FFF2-40B4-BE49-F238E27FC236}">
                <a16:creationId xmlns:a16="http://schemas.microsoft.com/office/drawing/2014/main" id="{5E48A000-A982-481D-9CFD-E9021AFB364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23759" y="191033"/>
            <a:ext cx="3959038" cy="6234393"/>
          </a:xfrm>
          <a:prstGeom prst="rect">
            <a:avLst/>
          </a:prstGeom>
          <a:noFill/>
        </p:spPr>
      </p:pic>
    </p:spTree>
    <p:extLst>
      <p:ext uri="{BB962C8B-B14F-4D97-AF65-F5344CB8AC3E}">
        <p14:creationId xmlns:p14="http://schemas.microsoft.com/office/powerpoint/2010/main" val="85653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27D8-4FCC-4D7D-A5E4-DDC4188442C4}"/>
              </a:ext>
            </a:extLst>
          </p:cNvPr>
          <p:cNvSpPr>
            <a:spLocks noGrp="1"/>
          </p:cNvSpPr>
          <p:nvPr>
            <p:ph type="title"/>
          </p:nvPr>
        </p:nvSpPr>
        <p:spPr>
          <a:xfrm>
            <a:off x="165340" y="261608"/>
            <a:ext cx="3095445" cy="1325563"/>
          </a:xfrm>
        </p:spPr>
        <p:txBody>
          <a:bodyPr/>
          <a:lstStyle/>
          <a:p>
            <a:r>
              <a:rPr lang="en-US" dirty="0"/>
              <a:t>Cultigens</a:t>
            </a:r>
          </a:p>
        </p:txBody>
      </p:sp>
      <p:pic>
        <p:nvPicPr>
          <p:cNvPr id="4" name="Picture 3">
            <a:extLst>
              <a:ext uri="{FF2B5EF4-FFF2-40B4-BE49-F238E27FC236}">
                <a16:creationId xmlns:a16="http://schemas.microsoft.com/office/drawing/2014/main" id="{809F371C-8A23-4DE8-8478-4DCBBEFFF226}"/>
              </a:ext>
            </a:extLst>
          </p:cNvPr>
          <p:cNvPicPr>
            <a:picLocks noChangeAspect="1"/>
          </p:cNvPicPr>
          <p:nvPr/>
        </p:nvPicPr>
        <p:blipFill>
          <a:blip r:embed="rId2"/>
          <a:stretch>
            <a:fillRect/>
          </a:stretch>
        </p:blipFill>
        <p:spPr>
          <a:xfrm>
            <a:off x="2720798" y="477860"/>
            <a:ext cx="8901942" cy="5560631"/>
          </a:xfrm>
          <a:prstGeom prst="rect">
            <a:avLst/>
          </a:prstGeom>
        </p:spPr>
      </p:pic>
    </p:spTree>
    <p:extLst>
      <p:ext uri="{BB962C8B-B14F-4D97-AF65-F5344CB8AC3E}">
        <p14:creationId xmlns:p14="http://schemas.microsoft.com/office/powerpoint/2010/main" val="301647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4DAA-EB41-4ECD-A16B-58F6D6BEAC1C}"/>
              </a:ext>
            </a:extLst>
          </p:cNvPr>
          <p:cNvSpPr>
            <a:spLocks noGrp="1"/>
          </p:cNvSpPr>
          <p:nvPr>
            <p:ph type="title"/>
          </p:nvPr>
        </p:nvSpPr>
        <p:spPr/>
        <p:txBody>
          <a:bodyPr/>
          <a:lstStyle/>
          <a:p>
            <a:r>
              <a:rPr lang="en-US" dirty="0"/>
              <a:t>Cultivated Plant Code names: cultivars</a:t>
            </a:r>
          </a:p>
        </p:txBody>
      </p:sp>
      <p:pic>
        <p:nvPicPr>
          <p:cNvPr id="4" name="Picture 3">
            <a:extLst>
              <a:ext uri="{FF2B5EF4-FFF2-40B4-BE49-F238E27FC236}">
                <a16:creationId xmlns:a16="http://schemas.microsoft.com/office/drawing/2014/main" id="{8F9FF049-D317-4C6A-A0F4-A3E96850314C}"/>
              </a:ext>
            </a:extLst>
          </p:cNvPr>
          <p:cNvPicPr>
            <a:picLocks noChangeAspect="1"/>
          </p:cNvPicPr>
          <p:nvPr/>
        </p:nvPicPr>
        <p:blipFill>
          <a:blip r:embed="rId2"/>
          <a:stretch>
            <a:fillRect/>
          </a:stretch>
        </p:blipFill>
        <p:spPr>
          <a:xfrm>
            <a:off x="1762335" y="1473855"/>
            <a:ext cx="7679047" cy="4857933"/>
          </a:xfrm>
          <a:prstGeom prst="rect">
            <a:avLst/>
          </a:prstGeom>
        </p:spPr>
      </p:pic>
    </p:spTree>
    <p:extLst>
      <p:ext uri="{BB962C8B-B14F-4D97-AF65-F5344CB8AC3E}">
        <p14:creationId xmlns:p14="http://schemas.microsoft.com/office/powerpoint/2010/main" val="419850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343-F161-4B94-A5D2-1B2FF7D4FDA6}"/>
              </a:ext>
            </a:extLst>
          </p:cNvPr>
          <p:cNvSpPr>
            <a:spLocks noGrp="1"/>
          </p:cNvSpPr>
          <p:nvPr>
            <p:ph type="title"/>
          </p:nvPr>
        </p:nvSpPr>
        <p:spPr>
          <a:xfrm>
            <a:off x="598683" y="434136"/>
            <a:ext cx="3871823" cy="1325563"/>
          </a:xfrm>
        </p:spPr>
        <p:txBody>
          <a:bodyPr/>
          <a:lstStyle/>
          <a:p>
            <a:r>
              <a:rPr lang="en-US" dirty="0"/>
              <a:t>Cultivated hybrid naming</a:t>
            </a:r>
          </a:p>
        </p:txBody>
      </p:sp>
      <p:pic>
        <p:nvPicPr>
          <p:cNvPr id="4" name="Picture 3">
            <a:extLst>
              <a:ext uri="{FF2B5EF4-FFF2-40B4-BE49-F238E27FC236}">
                <a16:creationId xmlns:a16="http://schemas.microsoft.com/office/drawing/2014/main" id="{8B70AA5D-88FD-47C4-A346-58E4CDDE7209}"/>
              </a:ext>
            </a:extLst>
          </p:cNvPr>
          <p:cNvPicPr>
            <a:picLocks noChangeAspect="1"/>
          </p:cNvPicPr>
          <p:nvPr/>
        </p:nvPicPr>
        <p:blipFill>
          <a:blip r:embed="rId2"/>
          <a:stretch>
            <a:fillRect/>
          </a:stretch>
        </p:blipFill>
        <p:spPr>
          <a:xfrm>
            <a:off x="6420846" y="252525"/>
            <a:ext cx="5172471" cy="6504774"/>
          </a:xfrm>
          <a:prstGeom prst="rect">
            <a:avLst/>
          </a:prstGeom>
        </p:spPr>
      </p:pic>
    </p:spTree>
    <p:extLst>
      <p:ext uri="{BB962C8B-B14F-4D97-AF65-F5344CB8AC3E}">
        <p14:creationId xmlns:p14="http://schemas.microsoft.com/office/powerpoint/2010/main" val="211832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CEC7-D949-415E-BF8E-9C2DD76A5E3D}"/>
              </a:ext>
            </a:extLst>
          </p:cNvPr>
          <p:cNvSpPr>
            <a:spLocks noGrp="1"/>
          </p:cNvSpPr>
          <p:nvPr>
            <p:ph type="title"/>
          </p:nvPr>
        </p:nvSpPr>
        <p:spPr>
          <a:xfrm>
            <a:off x="241539" y="544916"/>
            <a:ext cx="2846717" cy="1325563"/>
          </a:xfrm>
        </p:spPr>
        <p:txBody>
          <a:bodyPr>
            <a:normAutofit fontScale="90000"/>
          </a:bodyPr>
          <a:lstStyle/>
          <a:p>
            <a:r>
              <a:rPr lang="en-US" dirty="0"/>
              <a:t>Cultivated Plant Code names: Groups</a:t>
            </a:r>
          </a:p>
        </p:txBody>
      </p:sp>
      <p:pic>
        <p:nvPicPr>
          <p:cNvPr id="4" name="Picture 3">
            <a:extLst>
              <a:ext uri="{FF2B5EF4-FFF2-40B4-BE49-F238E27FC236}">
                <a16:creationId xmlns:a16="http://schemas.microsoft.com/office/drawing/2014/main" id="{D88DA484-FA71-432F-BB59-119AF077056D}"/>
              </a:ext>
            </a:extLst>
          </p:cNvPr>
          <p:cNvPicPr>
            <a:picLocks noChangeAspect="1"/>
          </p:cNvPicPr>
          <p:nvPr/>
        </p:nvPicPr>
        <p:blipFill>
          <a:blip r:embed="rId2"/>
          <a:stretch>
            <a:fillRect/>
          </a:stretch>
        </p:blipFill>
        <p:spPr>
          <a:xfrm>
            <a:off x="2449901" y="1367496"/>
            <a:ext cx="9379789" cy="5135371"/>
          </a:xfrm>
          <a:prstGeom prst="rect">
            <a:avLst/>
          </a:prstGeom>
        </p:spPr>
      </p:pic>
    </p:spTree>
    <p:extLst>
      <p:ext uri="{BB962C8B-B14F-4D97-AF65-F5344CB8AC3E}">
        <p14:creationId xmlns:p14="http://schemas.microsoft.com/office/powerpoint/2010/main" val="191173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30CD2-D1EA-4660-A5B9-1D60F7DED1B2}"/>
              </a:ext>
            </a:extLst>
          </p:cNvPr>
          <p:cNvSpPr txBox="1">
            <a:spLocks noChangeArrowheads="1"/>
          </p:cNvSpPr>
          <p:nvPr/>
        </p:nvSpPr>
        <p:spPr>
          <a:xfrm>
            <a:off x="457200" y="1508185"/>
            <a:ext cx="6908800" cy="41148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tabLst>
                <a:tab pos="1836738" algn="l"/>
                <a:tab pos="3657600" algn="l"/>
              </a:tabLst>
            </a:pPr>
            <a:r>
              <a:rPr lang="en-US" altLang="en-US" sz="2400" dirty="0"/>
              <a:t>Class 	-</a:t>
            </a:r>
            <a:r>
              <a:rPr lang="en-US" altLang="en-US" sz="2400" dirty="0" err="1"/>
              <a:t>opsida</a:t>
            </a:r>
            <a:r>
              <a:rPr lang="en-US" altLang="en-US" sz="2400" dirty="0"/>
              <a:t>	</a:t>
            </a:r>
            <a:r>
              <a:rPr lang="en-US" altLang="en-US" sz="2400" dirty="0" err="1"/>
              <a:t>Magnoliopsida</a:t>
            </a:r>
            <a:endParaRPr lang="en-US" altLang="en-US" sz="2400" i="1" dirty="0"/>
          </a:p>
          <a:p>
            <a:pPr marL="0" indent="0">
              <a:lnSpc>
                <a:spcPct val="90000"/>
              </a:lnSpc>
              <a:buNone/>
              <a:tabLst>
                <a:tab pos="1836738" algn="l"/>
                <a:tab pos="3657600" algn="l"/>
              </a:tabLst>
            </a:pPr>
            <a:r>
              <a:rPr lang="en-US" altLang="en-US" sz="2400" dirty="0"/>
              <a:t>Subclass 	-</a:t>
            </a:r>
            <a:r>
              <a:rPr lang="en-US" altLang="en-US" sz="2400" dirty="0" err="1"/>
              <a:t>idae</a:t>
            </a:r>
            <a:r>
              <a:rPr lang="en-US" altLang="en-US" sz="2400" dirty="0"/>
              <a:t>	</a:t>
            </a:r>
            <a:r>
              <a:rPr lang="en-US" altLang="en-US" sz="2400" dirty="0" err="1"/>
              <a:t>Magnoliidae</a:t>
            </a:r>
            <a:endParaRPr lang="en-US" altLang="en-US" sz="2400" dirty="0"/>
          </a:p>
          <a:p>
            <a:pPr marL="0" indent="0">
              <a:lnSpc>
                <a:spcPct val="90000"/>
              </a:lnSpc>
              <a:buNone/>
              <a:tabLst>
                <a:tab pos="1836738" algn="l"/>
                <a:tab pos="3657600" algn="l"/>
              </a:tabLst>
            </a:pPr>
            <a:r>
              <a:rPr lang="en-US" altLang="en-US" sz="2400" dirty="0"/>
              <a:t>Superorder 	-</a:t>
            </a:r>
            <a:r>
              <a:rPr lang="en-US" altLang="en-US" sz="2400" dirty="0" err="1"/>
              <a:t>anae</a:t>
            </a:r>
            <a:r>
              <a:rPr lang="en-US" altLang="en-US" sz="2400" dirty="0"/>
              <a:t>	</a:t>
            </a:r>
            <a:r>
              <a:rPr lang="en-US" altLang="en-US" sz="2400" dirty="0" err="1"/>
              <a:t>Magnolianae</a:t>
            </a:r>
            <a:r>
              <a:rPr lang="en-US" altLang="en-US" sz="2400" dirty="0"/>
              <a:t>	</a:t>
            </a:r>
          </a:p>
          <a:p>
            <a:pPr marL="0" indent="0">
              <a:lnSpc>
                <a:spcPct val="90000"/>
              </a:lnSpc>
              <a:buNone/>
              <a:tabLst>
                <a:tab pos="1836738" algn="l"/>
                <a:tab pos="3657600" algn="l"/>
              </a:tabLst>
            </a:pPr>
            <a:r>
              <a:rPr lang="en-US" altLang="en-US" sz="2400" dirty="0"/>
              <a:t>Order 	-ales	</a:t>
            </a:r>
            <a:r>
              <a:rPr lang="en-US" altLang="en-US" sz="2400" dirty="0" err="1"/>
              <a:t>Magnoliales</a:t>
            </a:r>
            <a:endParaRPr lang="en-US" altLang="en-US" sz="2400" dirty="0"/>
          </a:p>
          <a:p>
            <a:pPr marL="0" indent="0">
              <a:lnSpc>
                <a:spcPct val="90000"/>
              </a:lnSpc>
              <a:buNone/>
              <a:tabLst>
                <a:tab pos="1836738" algn="l"/>
                <a:tab pos="3657600" algn="l"/>
              </a:tabLst>
            </a:pPr>
            <a:r>
              <a:rPr lang="en-US" altLang="en-US" sz="2400" dirty="0"/>
              <a:t>Family 	-</a:t>
            </a:r>
            <a:r>
              <a:rPr lang="en-US" altLang="en-US" sz="2400" dirty="0" err="1"/>
              <a:t>aceae</a:t>
            </a:r>
            <a:r>
              <a:rPr lang="en-US" altLang="en-US" sz="2400" dirty="0"/>
              <a:t>	</a:t>
            </a:r>
            <a:r>
              <a:rPr lang="en-US" altLang="en-US" sz="2400" dirty="0" err="1"/>
              <a:t>Magnoliaceae</a:t>
            </a:r>
            <a:endParaRPr lang="en-US" altLang="en-US" sz="2400" dirty="0"/>
          </a:p>
          <a:p>
            <a:pPr marL="0" indent="0">
              <a:lnSpc>
                <a:spcPct val="90000"/>
              </a:lnSpc>
              <a:buNone/>
              <a:tabLst>
                <a:tab pos="1836738" algn="l"/>
                <a:tab pos="3657600" algn="l"/>
              </a:tabLst>
            </a:pPr>
            <a:r>
              <a:rPr lang="en-US" altLang="en-US" sz="2400" dirty="0"/>
              <a:t>Subfamily 	-</a:t>
            </a:r>
            <a:r>
              <a:rPr lang="en-US" altLang="en-US" sz="2400" dirty="0" err="1"/>
              <a:t>oideae</a:t>
            </a:r>
            <a:r>
              <a:rPr lang="en-US" altLang="en-US" sz="2400" dirty="0"/>
              <a:t>	</a:t>
            </a:r>
            <a:r>
              <a:rPr lang="en-US" altLang="en-US" sz="2400" dirty="0" err="1"/>
              <a:t>Magnolioideae</a:t>
            </a:r>
            <a:endParaRPr lang="en-US" altLang="en-US" sz="2400" dirty="0"/>
          </a:p>
          <a:p>
            <a:pPr marL="0" indent="0">
              <a:lnSpc>
                <a:spcPct val="90000"/>
              </a:lnSpc>
              <a:buNone/>
              <a:tabLst>
                <a:tab pos="1836738" algn="l"/>
                <a:tab pos="3657600" algn="l"/>
              </a:tabLst>
            </a:pPr>
            <a:r>
              <a:rPr lang="en-US" altLang="en-US" sz="2400" dirty="0"/>
              <a:t>Tribe 	-</a:t>
            </a:r>
            <a:r>
              <a:rPr lang="en-US" altLang="en-US" sz="2400" dirty="0" err="1"/>
              <a:t>eae</a:t>
            </a:r>
            <a:r>
              <a:rPr lang="en-US" altLang="en-US" sz="2400" dirty="0"/>
              <a:t>	</a:t>
            </a:r>
            <a:r>
              <a:rPr lang="en-US" altLang="en-US" sz="2400" dirty="0" err="1"/>
              <a:t>Magnolieae</a:t>
            </a:r>
            <a:endParaRPr lang="en-US" altLang="en-US" sz="2400" dirty="0"/>
          </a:p>
          <a:p>
            <a:pPr marL="0" indent="0">
              <a:lnSpc>
                <a:spcPct val="90000"/>
              </a:lnSpc>
              <a:buNone/>
              <a:tabLst>
                <a:tab pos="1836738" algn="l"/>
                <a:tab pos="3657600" algn="l"/>
              </a:tabLst>
            </a:pPr>
            <a:r>
              <a:rPr lang="en-US" altLang="en-US" sz="2400" dirty="0"/>
              <a:t>Subtribe 	-</a:t>
            </a:r>
            <a:r>
              <a:rPr lang="en-US" altLang="en-US" sz="2400" dirty="0" err="1"/>
              <a:t>inae</a:t>
            </a:r>
            <a:r>
              <a:rPr lang="en-US" altLang="en-US" sz="2400" dirty="0"/>
              <a:t>	</a:t>
            </a:r>
            <a:r>
              <a:rPr lang="en-US" altLang="en-US" sz="2400" dirty="0" err="1"/>
              <a:t>Magnoliinae</a:t>
            </a:r>
            <a:r>
              <a:rPr lang="en-US" altLang="en-US" sz="2400" dirty="0"/>
              <a:t>	</a:t>
            </a:r>
          </a:p>
          <a:p>
            <a:pPr marL="0" indent="0">
              <a:lnSpc>
                <a:spcPct val="90000"/>
              </a:lnSpc>
              <a:buNone/>
              <a:tabLst>
                <a:tab pos="1836738" algn="l"/>
                <a:tab pos="3657600" algn="l"/>
              </a:tabLst>
            </a:pPr>
            <a:r>
              <a:rPr lang="en-US" altLang="en-US" sz="2400" dirty="0"/>
              <a:t>Genus</a:t>
            </a:r>
            <a:r>
              <a:rPr lang="en-US" altLang="en-US" sz="2400" i="1" dirty="0"/>
              <a:t> 	</a:t>
            </a:r>
            <a:r>
              <a:rPr lang="en-US" altLang="en-US" sz="2400" dirty="0"/>
              <a:t>[various]	</a:t>
            </a:r>
            <a:r>
              <a:rPr lang="en-US" altLang="en-US" sz="2400" i="1" dirty="0"/>
              <a:t>Magnolia</a:t>
            </a:r>
          </a:p>
          <a:p>
            <a:pPr marL="0" indent="0">
              <a:lnSpc>
                <a:spcPct val="90000"/>
              </a:lnSpc>
              <a:buNone/>
              <a:tabLst>
                <a:tab pos="1836738" algn="l"/>
                <a:tab pos="3657600" algn="l"/>
              </a:tabLst>
            </a:pPr>
            <a:r>
              <a:rPr lang="en-US" altLang="en-US" sz="2400" dirty="0"/>
              <a:t>Species</a:t>
            </a:r>
            <a:r>
              <a:rPr lang="en-US" altLang="en-US" sz="2400" i="1" dirty="0"/>
              <a:t> 	</a:t>
            </a:r>
            <a:r>
              <a:rPr lang="en-US" altLang="en-US" sz="2400" dirty="0"/>
              <a:t>[various]</a:t>
            </a:r>
            <a:r>
              <a:rPr lang="en-US" altLang="en-US" sz="2400" i="1" dirty="0"/>
              <a:t>	Magnolia grandiflora	</a:t>
            </a:r>
          </a:p>
          <a:p>
            <a:pPr marL="0" indent="0">
              <a:lnSpc>
                <a:spcPct val="90000"/>
              </a:lnSpc>
              <a:buNone/>
              <a:tabLst>
                <a:tab pos="1836738" algn="l"/>
                <a:tab pos="3657600" algn="l"/>
              </a:tabLst>
            </a:pPr>
            <a:endParaRPr lang="en-US" altLang="en-US" sz="2400" dirty="0"/>
          </a:p>
        </p:txBody>
      </p:sp>
      <p:sp>
        <p:nvSpPr>
          <p:cNvPr id="5" name="Title 1">
            <a:extLst>
              <a:ext uri="{FF2B5EF4-FFF2-40B4-BE49-F238E27FC236}">
                <a16:creationId xmlns:a16="http://schemas.microsoft.com/office/drawing/2014/main" id="{FF2B1DB4-5F89-432C-852C-B35FBAA97510}"/>
              </a:ext>
            </a:extLst>
          </p:cNvPr>
          <p:cNvSpPr txBox="1">
            <a:spLocks/>
          </p:cNvSpPr>
          <p:nvPr/>
        </p:nvSpPr>
        <p:spPr>
          <a:xfrm>
            <a:off x="370840" y="506201"/>
            <a:ext cx="6995160" cy="66399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Endings in botanical nomenclature</a:t>
            </a:r>
          </a:p>
        </p:txBody>
      </p:sp>
    </p:spTree>
    <p:extLst>
      <p:ext uri="{BB962C8B-B14F-4D97-AF65-F5344CB8AC3E}">
        <p14:creationId xmlns:p14="http://schemas.microsoft.com/office/powerpoint/2010/main" val="186801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9FA6-FF4E-42EB-AA24-5D60EBF852EF}"/>
              </a:ext>
            </a:extLst>
          </p:cNvPr>
          <p:cNvSpPr>
            <a:spLocks noGrp="1"/>
          </p:cNvSpPr>
          <p:nvPr>
            <p:ph type="title"/>
          </p:nvPr>
        </p:nvSpPr>
        <p:spPr>
          <a:xfrm>
            <a:off x="206337" y="140787"/>
            <a:ext cx="2208362" cy="1325563"/>
          </a:xfrm>
        </p:spPr>
        <p:txBody>
          <a:bodyPr/>
          <a:lstStyle/>
          <a:p>
            <a:r>
              <a:rPr lang="en-US" dirty="0"/>
              <a:t>Ranks</a:t>
            </a:r>
          </a:p>
        </p:txBody>
      </p:sp>
      <p:sp>
        <p:nvSpPr>
          <p:cNvPr id="16" name="Text Box 33">
            <a:extLst>
              <a:ext uri="{FF2B5EF4-FFF2-40B4-BE49-F238E27FC236}">
                <a16:creationId xmlns:a16="http://schemas.microsoft.com/office/drawing/2014/main" id="{A49FE3F5-7ACD-4D08-9CDB-8365A9DA6713}"/>
              </a:ext>
            </a:extLst>
          </p:cNvPr>
          <p:cNvSpPr txBox="1"/>
          <p:nvPr/>
        </p:nvSpPr>
        <p:spPr>
          <a:xfrm>
            <a:off x="5118297" y="6630129"/>
            <a:ext cx="802097" cy="17378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700" dirty="0">
                <a:effectLst/>
                <a:ea typeface="Calibri"/>
                <a:cs typeface="Times New Roman"/>
              </a:rPr>
              <a:t>© Lena Struwe</a:t>
            </a:r>
          </a:p>
        </p:txBody>
      </p:sp>
      <p:pic>
        <p:nvPicPr>
          <p:cNvPr id="17" name="Picture 16">
            <a:extLst>
              <a:ext uri="{FF2B5EF4-FFF2-40B4-BE49-F238E27FC236}">
                <a16:creationId xmlns:a16="http://schemas.microsoft.com/office/drawing/2014/main" id="{7C01E496-BD1A-4FC5-A3C9-BD1EE2EF3E40}"/>
              </a:ext>
            </a:extLst>
          </p:cNvPr>
          <p:cNvPicPr>
            <a:picLocks noChangeAspect="1"/>
          </p:cNvPicPr>
          <p:nvPr/>
        </p:nvPicPr>
        <p:blipFill>
          <a:blip r:embed="rId2"/>
          <a:stretch>
            <a:fillRect/>
          </a:stretch>
        </p:blipFill>
        <p:spPr>
          <a:xfrm>
            <a:off x="1739713" y="1121435"/>
            <a:ext cx="9614087" cy="5158514"/>
          </a:xfrm>
          <a:prstGeom prst="rect">
            <a:avLst/>
          </a:prstGeom>
        </p:spPr>
      </p:pic>
    </p:spTree>
    <p:extLst>
      <p:ext uri="{BB962C8B-B14F-4D97-AF65-F5344CB8AC3E}">
        <p14:creationId xmlns:p14="http://schemas.microsoft.com/office/powerpoint/2010/main" val="235111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C73F-441E-447D-843C-A351D08E7814}"/>
              </a:ext>
            </a:extLst>
          </p:cNvPr>
          <p:cNvSpPr>
            <a:spLocks noGrp="1"/>
          </p:cNvSpPr>
          <p:nvPr>
            <p:ph type="title"/>
          </p:nvPr>
        </p:nvSpPr>
        <p:spPr>
          <a:xfrm>
            <a:off x="76109" y="88703"/>
            <a:ext cx="10515600" cy="1325563"/>
          </a:xfrm>
        </p:spPr>
        <p:txBody>
          <a:bodyPr/>
          <a:lstStyle/>
          <a:p>
            <a:r>
              <a:rPr lang="en-US" dirty="0"/>
              <a:t>Nested hierarchy</a:t>
            </a:r>
          </a:p>
        </p:txBody>
      </p:sp>
      <p:pic>
        <p:nvPicPr>
          <p:cNvPr id="4" name="Picture 3">
            <a:extLst>
              <a:ext uri="{FF2B5EF4-FFF2-40B4-BE49-F238E27FC236}">
                <a16:creationId xmlns:a16="http://schemas.microsoft.com/office/drawing/2014/main" id="{7A506D1B-4D1B-46D7-9B73-286CEE0CCBC9}"/>
              </a:ext>
            </a:extLst>
          </p:cNvPr>
          <p:cNvPicPr>
            <a:picLocks noChangeAspect="1"/>
          </p:cNvPicPr>
          <p:nvPr/>
        </p:nvPicPr>
        <p:blipFill>
          <a:blip r:embed="rId2"/>
          <a:stretch>
            <a:fillRect/>
          </a:stretch>
        </p:blipFill>
        <p:spPr>
          <a:xfrm>
            <a:off x="1600291" y="1160036"/>
            <a:ext cx="9441520" cy="5332839"/>
          </a:xfrm>
          <a:prstGeom prst="rect">
            <a:avLst/>
          </a:prstGeom>
        </p:spPr>
      </p:pic>
    </p:spTree>
    <p:extLst>
      <p:ext uri="{BB962C8B-B14F-4D97-AF65-F5344CB8AC3E}">
        <p14:creationId xmlns:p14="http://schemas.microsoft.com/office/powerpoint/2010/main" val="10830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68C8-A285-4F9D-A710-ECFAF2E53507}"/>
              </a:ext>
            </a:extLst>
          </p:cNvPr>
          <p:cNvSpPr>
            <a:spLocks noGrp="1"/>
          </p:cNvSpPr>
          <p:nvPr>
            <p:ph type="title"/>
          </p:nvPr>
        </p:nvSpPr>
        <p:spPr/>
        <p:txBody>
          <a:bodyPr/>
          <a:lstStyle/>
          <a:p>
            <a:r>
              <a:rPr lang="en-US" dirty="0"/>
              <a:t>Phylogeny - terminology</a:t>
            </a:r>
          </a:p>
        </p:txBody>
      </p:sp>
      <p:pic>
        <p:nvPicPr>
          <p:cNvPr id="4" name="Picture 3">
            <a:extLst>
              <a:ext uri="{FF2B5EF4-FFF2-40B4-BE49-F238E27FC236}">
                <a16:creationId xmlns:a16="http://schemas.microsoft.com/office/drawing/2014/main" id="{5A6FBE80-D4D3-4103-8694-D453EC6C3B60}"/>
              </a:ext>
            </a:extLst>
          </p:cNvPr>
          <p:cNvPicPr>
            <a:picLocks noChangeAspect="1"/>
          </p:cNvPicPr>
          <p:nvPr/>
        </p:nvPicPr>
        <p:blipFill>
          <a:blip r:embed="rId2"/>
          <a:stretch>
            <a:fillRect/>
          </a:stretch>
        </p:blipFill>
        <p:spPr>
          <a:xfrm>
            <a:off x="1227209" y="1690688"/>
            <a:ext cx="8738697" cy="4264693"/>
          </a:xfrm>
          <a:prstGeom prst="rect">
            <a:avLst/>
          </a:prstGeom>
        </p:spPr>
      </p:pic>
    </p:spTree>
    <p:extLst>
      <p:ext uri="{BB962C8B-B14F-4D97-AF65-F5344CB8AC3E}">
        <p14:creationId xmlns:p14="http://schemas.microsoft.com/office/powerpoint/2010/main" val="362646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E9AB-9399-40B6-8C82-A60BE257351F}"/>
              </a:ext>
            </a:extLst>
          </p:cNvPr>
          <p:cNvSpPr>
            <a:spLocks noGrp="1"/>
          </p:cNvSpPr>
          <p:nvPr>
            <p:ph type="title"/>
          </p:nvPr>
        </p:nvSpPr>
        <p:spPr/>
        <p:txBody>
          <a:bodyPr/>
          <a:lstStyle/>
          <a:p>
            <a:r>
              <a:rPr lang="en-US" dirty="0"/>
              <a:t>Branching possibilities</a:t>
            </a:r>
          </a:p>
        </p:txBody>
      </p:sp>
      <p:pic>
        <p:nvPicPr>
          <p:cNvPr id="69" name="Picture 68">
            <a:extLst>
              <a:ext uri="{FF2B5EF4-FFF2-40B4-BE49-F238E27FC236}">
                <a16:creationId xmlns:a16="http://schemas.microsoft.com/office/drawing/2014/main" id="{68AF110B-FC8F-40A0-ACE0-5ADCB6EF6DA4}"/>
              </a:ext>
            </a:extLst>
          </p:cNvPr>
          <p:cNvPicPr>
            <a:picLocks noChangeAspect="1"/>
          </p:cNvPicPr>
          <p:nvPr/>
        </p:nvPicPr>
        <p:blipFill>
          <a:blip r:embed="rId2"/>
          <a:stretch>
            <a:fillRect/>
          </a:stretch>
        </p:blipFill>
        <p:spPr>
          <a:xfrm>
            <a:off x="1609655" y="1624088"/>
            <a:ext cx="8897319" cy="4350985"/>
          </a:xfrm>
          <a:prstGeom prst="rect">
            <a:avLst/>
          </a:prstGeom>
        </p:spPr>
      </p:pic>
    </p:spTree>
    <p:extLst>
      <p:ext uri="{BB962C8B-B14F-4D97-AF65-F5344CB8AC3E}">
        <p14:creationId xmlns:p14="http://schemas.microsoft.com/office/powerpoint/2010/main" val="46062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BA3E-9C16-493E-8B46-8707CDC4B7F7}"/>
              </a:ext>
            </a:extLst>
          </p:cNvPr>
          <p:cNvSpPr>
            <a:spLocks noGrp="1"/>
          </p:cNvSpPr>
          <p:nvPr>
            <p:ph type="title"/>
          </p:nvPr>
        </p:nvSpPr>
        <p:spPr/>
        <p:txBody>
          <a:bodyPr/>
          <a:lstStyle/>
          <a:p>
            <a:r>
              <a:rPr lang="en-US" dirty="0"/>
              <a:t>Monophyly, clades</a:t>
            </a:r>
          </a:p>
        </p:txBody>
      </p:sp>
      <p:pic>
        <p:nvPicPr>
          <p:cNvPr id="4" name="Picture 3">
            <a:extLst>
              <a:ext uri="{FF2B5EF4-FFF2-40B4-BE49-F238E27FC236}">
                <a16:creationId xmlns:a16="http://schemas.microsoft.com/office/drawing/2014/main" id="{CAF9E6BE-F3BE-4B78-948D-686B4E1915A3}"/>
              </a:ext>
            </a:extLst>
          </p:cNvPr>
          <p:cNvPicPr>
            <a:picLocks noChangeAspect="1"/>
          </p:cNvPicPr>
          <p:nvPr/>
        </p:nvPicPr>
        <p:blipFill>
          <a:blip r:embed="rId2"/>
          <a:stretch>
            <a:fillRect/>
          </a:stretch>
        </p:blipFill>
        <p:spPr>
          <a:xfrm>
            <a:off x="2708694" y="1690688"/>
            <a:ext cx="7069760" cy="4172485"/>
          </a:xfrm>
          <a:prstGeom prst="rect">
            <a:avLst/>
          </a:prstGeom>
        </p:spPr>
      </p:pic>
    </p:spTree>
    <p:extLst>
      <p:ext uri="{BB962C8B-B14F-4D97-AF65-F5344CB8AC3E}">
        <p14:creationId xmlns:p14="http://schemas.microsoft.com/office/powerpoint/2010/main" val="414196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7A00-2019-4706-BD35-D43BD14EF93D}"/>
              </a:ext>
            </a:extLst>
          </p:cNvPr>
          <p:cNvSpPr>
            <a:spLocks noGrp="1"/>
          </p:cNvSpPr>
          <p:nvPr>
            <p:ph type="title"/>
          </p:nvPr>
        </p:nvSpPr>
        <p:spPr>
          <a:xfrm>
            <a:off x="613913" y="681037"/>
            <a:ext cx="3423249" cy="1325563"/>
          </a:xfrm>
        </p:spPr>
        <p:txBody>
          <a:bodyPr>
            <a:normAutofit fontScale="90000"/>
          </a:bodyPr>
          <a:lstStyle/>
          <a:p>
            <a:r>
              <a:rPr lang="en-US" dirty="0"/>
              <a:t>Monophyly, paraphyly, polyphyly</a:t>
            </a:r>
          </a:p>
        </p:txBody>
      </p:sp>
      <p:pic>
        <p:nvPicPr>
          <p:cNvPr id="66" name="Picture 65">
            <a:extLst>
              <a:ext uri="{FF2B5EF4-FFF2-40B4-BE49-F238E27FC236}">
                <a16:creationId xmlns:a16="http://schemas.microsoft.com/office/drawing/2014/main" id="{DF3A4E25-0CF2-4293-A900-935DFD58BE56}"/>
              </a:ext>
            </a:extLst>
          </p:cNvPr>
          <p:cNvPicPr>
            <a:picLocks noChangeAspect="1"/>
          </p:cNvPicPr>
          <p:nvPr/>
        </p:nvPicPr>
        <p:blipFill>
          <a:blip r:embed="rId2"/>
          <a:stretch>
            <a:fillRect/>
          </a:stretch>
        </p:blipFill>
        <p:spPr>
          <a:xfrm>
            <a:off x="4499120" y="237226"/>
            <a:ext cx="3946025" cy="6383547"/>
          </a:xfrm>
          <a:prstGeom prst="rect">
            <a:avLst/>
          </a:prstGeom>
        </p:spPr>
      </p:pic>
    </p:spTree>
    <p:extLst>
      <p:ext uri="{BB962C8B-B14F-4D97-AF65-F5344CB8AC3E}">
        <p14:creationId xmlns:p14="http://schemas.microsoft.com/office/powerpoint/2010/main" val="3666688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448</Words>
  <Application>Microsoft Office PowerPoint</Application>
  <PresentationFormat>Widescreen</PresentationFormat>
  <Paragraphs>82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Figures and tables from Lena Struwe’s The Naming of Plants (2018, v.1) © Lena Struwe, 2018  Feel free to copy, resize, and use in presentations and other materials as long as source and copyright is indicated (see manual for specific copyright and use information).</vt:lpstr>
      <vt:lpstr>The Codes</vt:lpstr>
      <vt:lpstr>PowerPoint Presentation</vt:lpstr>
      <vt:lpstr>Ranks</vt:lpstr>
      <vt:lpstr>Nested hierarchy</vt:lpstr>
      <vt:lpstr>Phylogeny - terminology</vt:lpstr>
      <vt:lpstr>Branching possibilities</vt:lpstr>
      <vt:lpstr>Monophyly, clades</vt:lpstr>
      <vt:lpstr>Monophyly, paraphyly, polyphyly</vt:lpstr>
      <vt:lpstr>Monophyly</vt:lpstr>
      <vt:lpstr>Paraphyly</vt:lpstr>
      <vt:lpstr>Polyphyly</vt:lpstr>
      <vt:lpstr>Reclassifying</vt:lpstr>
      <vt:lpstr>Paraphyly becomes monophyly</vt:lpstr>
      <vt:lpstr>Polyphyly becomes monophyly</vt:lpstr>
      <vt:lpstr>Binomial names</vt:lpstr>
      <vt:lpstr>Moving to a new genus</vt:lpstr>
      <vt:lpstr>Infraspecific names</vt:lpstr>
      <vt:lpstr>Hybrid names between species in the same genus</vt:lpstr>
      <vt:lpstr>Hybrid names between genera</vt:lpstr>
      <vt:lpstr>Major plant family changes</vt:lpstr>
      <vt:lpstr>Merging of species, nomenclature history: Symbolanthus</vt:lpstr>
      <vt:lpstr>Principles of Phylogenetic Classification: Gentianales</vt:lpstr>
      <vt:lpstr>Cultigens</vt:lpstr>
      <vt:lpstr>Cultivated Plant Code names: cultivars</vt:lpstr>
      <vt:lpstr>Cultivated hybrid naming</vt:lpstr>
      <vt:lpstr>Cultivated Plant Code names: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and tables from Lena Struwe’s The Naming of Plants (2018, v.1)  © Lena Struwe, 2018</dc:title>
  <dc:creator>Lena Struwe</dc:creator>
  <cp:lastModifiedBy>Lena Struwe</cp:lastModifiedBy>
  <cp:revision>2</cp:revision>
  <dcterms:created xsi:type="dcterms:W3CDTF">2018-08-15T02:17:52Z</dcterms:created>
  <dcterms:modified xsi:type="dcterms:W3CDTF">2018-08-15T02:38:10Z</dcterms:modified>
</cp:coreProperties>
</file>