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424" r:id="rId3"/>
    <p:sldId id="425" r:id="rId4"/>
    <p:sldId id="423" r:id="rId5"/>
  </p:sldIdLst>
  <p:sldSz cx="9144000" cy="6858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09D9A5B-CB3F-43BE-BD81-1D92AE13547A}" v="38" dt="2020-03-26T02:32:34.57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33" autoAdjust="0"/>
    <p:restoredTop sz="94660"/>
  </p:normalViewPr>
  <p:slideViewPr>
    <p:cSldViewPr snapToGrid="0">
      <p:cViewPr varScale="1">
        <p:scale>
          <a:sx n="93" d="100"/>
          <a:sy n="93" d="100"/>
        </p:scale>
        <p:origin x="96" y="4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slide" Target="slides/slide4.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ena Struwe" userId="154c4c70-de32-40b0-9927-21f6fa299c72" providerId="ADAL" clId="{AA694559-54FF-4A82-AA85-BEFD8A34E332}"/>
    <pc:docChg chg="delSld modSld">
      <pc:chgData name="Lena Struwe" userId="154c4c70-de32-40b0-9927-21f6fa299c72" providerId="ADAL" clId="{AA694559-54FF-4A82-AA85-BEFD8A34E332}" dt="2018-09-09T21:05:49.828" v="55" actId="207"/>
      <pc:docMkLst>
        <pc:docMk/>
      </pc:docMkLst>
      <pc:sldChg chg="addSp modSp">
        <pc:chgData name="Lena Struwe" userId="154c4c70-de32-40b0-9927-21f6fa299c72" providerId="ADAL" clId="{AA694559-54FF-4A82-AA85-BEFD8A34E332}" dt="2018-09-09T21:05:49.828" v="55" actId="207"/>
        <pc:sldMkLst>
          <pc:docMk/>
          <pc:sldMk cId="673450574" sldId="423"/>
        </pc:sldMkLst>
        <pc:spChg chg="add mod">
          <ac:chgData name="Lena Struwe" userId="154c4c70-de32-40b0-9927-21f6fa299c72" providerId="ADAL" clId="{AA694559-54FF-4A82-AA85-BEFD8A34E332}" dt="2018-09-09T21:05:35.884" v="26" actId="1076"/>
          <ac:spMkLst>
            <pc:docMk/>
            <pc:sldMk cId="673450574" sldId="423"/>
            <ac:spMk id="2" creationId="{3229F9F8-A657-42F4-8894-06F8884E4136}"/>
          </ac:spMkLst>
        </pc:spChg>
        <pc:spChg chg="mod">
          <ac:chgData name="Lena Struwe" userId="154c4c70-de32-40b0-9927-21f6fa299c72" providerId="ADAL" clId="{AA694559-54FF-4A82-AA85-BEFD8A34E332}" dt="2018-09-09T21:05:49.828" v="55" actId="207"/>
          <ac:spMkLst>
            <pc:docMk/>
            <pc:sldMk cId="673450574" sldId="423"/>
            <ac:spMk id="24" creationId="{26A73495-FCA6-4B1F-A504-C5557530BCAF}"/>
          </ac:spMkLst>
        </pc:spChg>
      </pc:sldChg>
      <pc:sldChg chg="del">
        <pc:chgData name="Lena Struwe" userId="154c4c70-de32-40b0-9927-21f6fa299c72" providerId="ADAL" clId="{AA694559-54FF-4A82-AA85-BEFD8A34E332}" dt="2018-09-09T21:05:05.577" v="0" actId="2696"/>
        <pc:sldMkLst>
          <pc:docMk/>
          <pc:sldMk cId="153586498" sldId="425"/>
        </pc:sldMkLst>
      </pc:sldChg>
    </pc:docChg>
  </pc:docChgLst>
  <pc:docChgLst>
    <pc:chgData name="Lena Struwe" userId="154c4c70-de32-40b0-9927-21f6fa299c72" providerId="ADAL" clId="{009D9A5B-CB3F-43BE-BD81-1D92AE13547A}"/>
    <pc:docChg chg="undo custSel addSld modSld sldOrd">
      <pc:chgData name="Lena Struwe" userId="154c4c70-de32-40b0-9927-21f6fa299c72" providerId="ADAL" clId="{009D9A5B-CB3F-43BE-BD81-1D92AE13547A}" dt="2020-03-26T02:36:52.855" v="2722" actId="20577"/>
      <pc:docMkLst>
        <pc:docMk/>
      </pc:docMkLst>
      <pc:sldChg chg="modSp mod">
        <pc:chgData name="Lena Struwe" userId="154c4c70-de32-40b0-9927-21f6fa299c72" providerId="ADAL" clId="{009D9A5B-CB3F-43BE-BD81-1D92AE13547A}" dt="2020-03-26T02:36:52.855" v="2722" actId="20577"/>
        <pc:sldMkLst>
          <pc:docMk/>
          <pc:sldMk cId="2639945798" sldId="256"/>
        </pc:sldMkLst>
        <pc:spChg chg="mod">
          <ac:chgData name="Lena Struwe" userId="154c4c70-de32-40b0-9927-21f6fa299c72" providerId="ADAL" clId="{009D9A5B-CB3F-43BE-BD81-1D92AE13547A}" dt="2020-03-26T02:35:29.743" v="2661" actId="14100"/>
          <ac:spMkLst>
            <pc:docMk/>
            <pc:sldMk cId="2639945798" sldId="256"/>
            <ac:spMk id="2" creationId="{46C497C3-ADC9-4EEE-B70F-4DCBCC0C3E71}"/>
          </ac:spMkLst>
        </pc:spChg>
        <pc:spChg chg="mod">
          <ac:chgData name="Lena Struwe" userId="154c4c70-de32-40b0-9927-21f6fa299c72" providerId="ADAL" clId="{009D9A5B-CB3F-43BE-BD81-1D92AE13547A}" dt="2020-03-26T02:35:42.470" v="2671" actId="1076"/>
          <ac:spMkLst>
            <pc:docMk/>
            <pc:sldMk cId="2639945798" sldId="256"/>
            <ac:spMk id="5" creationId="{23B73111-11C3-4A0F-98CE-4587AE5B623C}"/>
          </ac:spMkLst>
        </pc:spChg>
        <pc:spChg chg="mod">
          <ac:chgData name="Lena Struwe" userId="154c4c70-de32-40b0-9927-21f6fa299c72" providerId="ADAL" clId="{009D9A5B-CB3F-43BE-BD81-1D92AE13547A}" dt="2020-03-26T02:36:52.855" v="2722" actId="20577"/>
          <ac:spMkLst>
            <pc:docMk/>
            <pc:sldMk cId="2639945798" sldId="256"/>
            <ac:spMk id="6" creationId="{2CAE221C-B7B0-4384-9C0D-D3689C503B5B}"/>
          </ac:spMkLst>
        </pc:spChg>
        <pc:spChg chg="mod">
          <ac:chgData name="Lena Struwe" userId="154c4c70-de32-40b0-9927-21f6fa299c72" providerId="ADAL" clId="{009D9A5B-CB3F-43BE-BD81-1D92AE13547A}" dt="2020-03-26T02:08:49.464" v="1026" actId="20577"/>
          <ac:spMkLst>
            <pc:docMk/>
            <pc:sldMk cId="2639945798" sldId="256"/>
            <ac:spMk id="8" creationId="{71593457-DECC-40E0-88DC-09389045C265}"/>
          </ac:spMkLst>
        </pc:spChg>
      </pc:sldChg>
      <pc:sldChg chg="addSp delSp modSp mod ord">
        <pc:chgData name="Lena Struwe" userId="154c4c70-de32-40b0-9927-21f6fa299c72" providerId="ADAL" clId="{009D9A5B-CB3F-43BE-BD81-1D92AE13547A}" dt="2020-03-26T02:34:55.579" v="2600" actId="20577"/>
        <pc:sldMkLst>
          <pc:docMk/>
          <pc:sldMk cId="673450574" sldId="423"/>
        </pc:sldMkLst>
        <pc:spChg chg="mod">
          <ac:chgData name="Lena Struwe" userId="154c4c70-de32-40b0-9927-21f6fa299c72" providerId="ADAL" clId="{009D9A5B-CB3F-43BE-BD81-1D92AE13547A}" dt="2020-03-26T02:33:35.536" v="2438" actId="1076"/>
          <ac:spMkLst>
            <pc:docMk/>
            <pc:sldMk cId="673450574" sldId="423"/>
            <ac:spMk id="2" creationId="{3229F9F8-A657-42F4-8894-06F8884E4136}"/>
          </ac:spMkLst>
        </pc:spChg>
        <pc:spChg chg="del">
          <ac:chgData name="Lena Struwe" userId="154c4c70-de32-40b0-9927-21f6fa299c72" providerId="ADAL" clId="{009D9A5B-CB3F-43BE-BD81-1D92AE13547A}" dt="2020-03-26T02:06:49.219" v="905" actId="478"/>
          <ac:spMkLst>
            <pc:docMk/>
            <pc:sldMk cId="673450574" sldId="423"/>
            <ac:spMk id="24" creationId="{26A73495-FCA6-4B1F-A504-C5557530BCAF}"/>
          </ac:spMkLst>
        </pc:spChg>
        <pc:spChg chg="del">
          <ac:chgData name="Lena Struwe" userId="154c4c70-de32-40b0-9927-21f6fa299c72" providerId="ADAL" clId="{009D9A5B-CB3F-43BE-BD81-1D92AE13547A}" dt="2020-03-26T02:06:53.631" v="906" actId="478"/>
          <ac:spMkLst>
            <pc:docMk/>
            <pc:sldMk cId="673450574" sldId="423"/>
            <ac:spMk id="25" creationId="{CEF84E64-9C07-44AF-9478-3C60D864C439}"/>
          </ac:spMkLst>
        </pc:spChg>
        <pc:spChg chg="del">
          <ac:chgData name="Lena Struwe" userId="154c4c70-de32-40b0-9927-21f6fa299c72" providerId="ADAL" clId="{009D9A5B-CB3F-43BE-BD81-1D92AE13547A}" dt="2020-03-26T02:07:14.073" v="909" actId="478"/>
          <ac:spMkLst>
            <pc:docMk/>
            <pc:sldMk cId="673450574" sldId="423"/>
            <ac:spMk id="26" creationId="{7C4C05D2-A185-49CD-9669-2E507B3A6774}"/>
          </ac:spMkLst>
        </pc:spChg>
        <pc:spChg chg="del">
          <ac:chgData name="Lena Struwe" userId="154c4c70-de32-40b0-9927-21f6fa299c72" providerId="ADAL" clId="{009D9A5B-CB3F-43BE-BD81-1D92AE13547A}" dt="2020-03-26T02:07:05.756" v="907" actId="478"/>
          <ac:spMkLst>
            <pc:docMk/>
            <pc:sldMk cId="673450574" sldId="423"/>
            <ac:spMk id="28" creationId="{8DA10FF4-E526-4DB8-8183-A99967D1651A}"/>
          </ac:spMkLst>
        </pc:spChg>
        <pc:spChg chg="mod">
          <ac:chgData name="Lena Struwe" userId="154c4c70-de32-40b0-9927-21f6fa299c72" providerId="ADAL" clId="{009D9A5B-CB3F-43BE-BD81-1D92AE13547A}" dt="2020-03-26T02:32:11.326" v="2421" actId="1076"/>
          <ac:spMkLst>
            <pc:docMk/>
            <pc:sldMk cId="673450574" sldId="423"/>
            <ac:spMk id="35" creationId="{65158765-F24D-459D-A5BE-25002C9AC632}"/>
          </ac:spMkLst>
        </pc:spChg>
        <pc:spChg chg="mod">
          <ac:chgData name="Lena Struwe" userId="154c4c70-de32-40b0-9927-21f6fa299c72" providerId="ADAL" clId="{009D9A5B-CB3F-43BE-BD81-1D92AE13547A}" dt="2020-03-26T02:32:12.407" v="2422" actId="1076"/>
          <ac:spMkLst>
            <pc:docMk/>
            <pc:sldMk cId="673450574" sldId="423"/>
            <ac:spMk id="43" creationId="{E6CB429E-A089-4279-9428-F02ECF697E99}"/>
          </ac:spMkLst>
        </pc:spChg>
        <pc:spChg chg="add mod">
          <ac:chgData name="Lena Struwe" userId="154c4c70-de32-40b0-9927-21f6fa299c72" providerId="ADAL" clId="{009D9A5B-CB3F-43BE-BD81-1D92AE13547A}" dt="2020-03-26T02:07:50.081" v="942" actId="6549"/>
          <ac:spMkLst>
            <pc:docMk/>
            <pc:sldMk cId="673450574" sldId="423"/>
            <ac:spMk id="52" creationId="{D4E65B95-A3C3-4F6A-916B-F3FC6FC15D90}"/>
          </ac:spMkLst>
        </pc:spChg>
        <pc:spChg chg="add del mod">
          <ac:chgData name="Lena Struwe" userId="154c4c70-de32-40b0-9927-21f6fa299c72" providerId="ADAL" clId="{009D9A5B-CB3F-43BE-BD81-1D92AE13547A}" dt="2020-03-26T02:08:35.019" v="1018" actId="20577"/>
          <ac:spMkLst>
            <pc:docMk/>
            <pc:sldMk cId="673450574" sldId="423"/>
            <ac:spMk id="53" creationId="{F29A1B4E-92EE-44AA-9D89-912C579D0A23}"/>
          </ac:spMkLst>
        </pc:spChg>
        <pc:spChg chg="mod">
          <ac:chgData name="Lena Struwe" userId="154c4c70-de32-40b0-9927-21f6fa299c72" providerId="ADAL" clId="{009D9A5B-CB3F-43BE-BD81-1D92AE13547A}" dt="2020-03-26T02:32:17.258" v="2425" actId="1076"/>
          <ac:spMkLst>
            <pc:docMk/>
            <pc:sldMk cId="673450574" sldId="423"/>
            <ac:spMk id="55" creationId="{152DC19F-E075-4A33-95AB-DCF3A14D8D51}"/>
          </ac:spMkLst>
        </pc:spChg>
        <pc:spChg chg="add">
          <ac:chgData name="Lena Struwe" userId="154c4c70-de32-40b0-9927-21f6fa299c72" providerId="ADAL" clId="{009D9A5B-CB3F-43BE-BD81-1D92AE13547A}" dt="2020-03-26T02:06:34.668" v="901"/>
          <ac:spMkLst>
            <pc:docMk/>
            <pc:sldMk cId="673450574" sldId="423"/>
            <ac:spMk id="56" creationId="{7697EFC0-25CA-4BA5-892F-F3DEF9F4DEE8}"/>
          </ac:spMkLst>
        </pc:spChg>
        <pc:spChg chg="mod">
          <ac:chgData name="Lena Struwe" userId="154c4c70-de32-40b0-9927-21f6fa299c72" providerId="ADAL" clId="{009D9A5B-CB3F-43BE-BD81-1D92AE13547A}" dt="2020-03-26T02:32:14.952" v="2424" actId="1076"/>
          <ac:spMkLst>
            <pc:docMk/>
            <pc:sldMk cId="673450574" sldId="423"/>
            <ac:spMk id="57" creationId="{2C334F1C-B62D-4974-AEF1-D80D10520000}"/>
          </ac:spMkLst>
        </pc:spChg>
        <pc:spChg chg="mod">
          <ac:chgData name="Lena Struwe" userId="154c4c70-de32-40b0-9927-21f6fa299c72" providerId="ADAL" clId="{009D9A5B-CB3F-43BE-BD81-1D92AE13547A}" dt="2020-03-26T02:30:56.740" v="2326" actId="1076"/>
          <ac:spMkLst>
            <pc:docMk/>
            <pc:sldMk cId="673450574" sldId="423"/>
            <ac:spMk id="60" creationId="{E32D7951-0848-4B24-B650-8B3B13187BD8}"/>
          </ac:spMkLst>
        </pc:spChg>
        <pc:spChg chg="add">
          <ac:chgData name="Lena Struwe" userId="154c4c70-de32-40b0-9927-21f6fa299c72" providerId="ADAL" clId="{009D9A5B-CB3F-43BE-BD81-1D92AE13547A}" dt="2020-03-26T02:07:06.010" v="908"/>
          <ac:spMkLst>
            <pc:docMk/>
            <pc:sldMk cId="673450574" sldId="423"/>
            <ac:spMk id="61" creationId="{B39F22ED-17CC-464C-81DE-DA3F9DEA2A90}"/>
          </ac:spMkLst>
        </pc:spChg>
        <pc:spChg chg="mod">
          <ac:chgData name="Lena Struwe" userId="154c4c70-de32-40b0-9927-21f6fa299c72" providerId="ADAL" clId="{009D9A5B-CB3F-43BE-BD81-1D92AE13547A}" dt="2020-03-26T02:32:26.645" v="2429" actId="1076"/>
          <ac:spMkLst>
            <pc:docMk/>
            <pc:sldMk cId="673450574" sldId="423"/>
            <ac:spMk id="62" creationId="{B5922538-F38E-42A2-94C7-B056F79C8C7F}"/>
          </ac:spMkLst>
        </pc:spChg>
        <pc:spChg chg="mod">
          <ac:chgData name="Lena Struwe" userId="154c4c70-de32-40b0-9927-21f6fa299c72" providerId="ADAL" clId="{009D9A5B-CB3F-43BE-BD81-1D92AE13547A}" dt="2020-03-26T02:30:59.586" v="2328" actId="1076"/>
          <ac:spMkLst>
            <pc:docMk/>
            <pc:sldMk cId="673450574" sldId="423"/>
            <ac:spMk id="63" creationId="{3F05123A-A7C2-4564-AE88-1DF3EC922651}"/>
          </ac:spMkLst>
        </pc:spChg>
        <pc:spChg chg="mod">
          <ac:chgData name="Lena Struwe" userId="154c4c70-de32-40b0-9927-21f6fa299c72" providerId="ADAL" clId="{009D9A5B-CB3F-43BE-BD81-1D92AE13547A}" dt="2020-03-26T02:32:30.981" v="2431" actId="1076"/>
          <ac:spMkLst>
            <pc:docMk/>
            <pc:sldMk cId="673450574" sldId="423"/>
            <ac:spMk id="64" creationId="{3D222186-2F27-4298-9C7C-465954B01835}"/>
          </ac:spMkLst>
        </pc:spChg>
        <pc:spChg chg="mod">
          <ac:chgData name="Lena Struwe" userId="154c4c70-de32-40b0-9927-21f6fa299c72" providerId="ADAL" clId="{009D9A5B-CB3F-43BE-BD81-1D92AE13547A}" dt="2020-03-26T02:32:27.902" v="2430" actId="1076"/>
          <ac:spMkLst>
            <pc:docMk/>
            <pc:sldMk cId="673450574" sldId="423"/>
            <ac:spMk id="65" creationId="{644FDB4A-2D62-4E50-854C-BD5C7B117DD7}"/>
          </ac:spMkLst>
        </pc:spChg>
        <pc:spChg chg="mod">
          <ac:chgData name="Lena Struwe" userId="154c4c70-de32-40b0-9927-21f6fa299c72" providerId="ADAL" clId="{009D9A5B-CB3F-43BE-BD81-1D92AE13547A}" dt="2020-03-26T02:32:23.422" v="2427" actId="1076"/>
          <ac:spMkLst>
            <pc:docMk/>
            <pc:sldMk cId="673450574" sldId="423"/>
            <ac:spMk id="66" creationId="{B0F70A79-4B25-405E-87FF-E1EC1014B11D}"/>
          </ac:spMkLst>
        </pc:spChg>
        <pc:spChg chg="add">
          <ac:chgData name="Lena Struwe" userId="154c4c70-de32-40b0-9927-21f6fa299c72" providerId="ADAL" clId="{009D9A5B-CB3F-43BE-BD81-1D92AE13547A}" dt="2020-03-26T02:07:14.390" v="910"/>
          <ac:spMkLst>
            <pc:docMk/>
            <pc:sldMk cId="673450574" sldId="423"/>
            <ac:spMk id="67" creationId="{D4D01B61-0C5E-40A0-B9E6-8AAD8927D5C0}"/>
          </ac:spMkLst>
        </pc:spChg>
        <pc:spChg chg="mod">
          <ac:chgData name="Lena Struwe" userId="154c4c70-de32-40b0-9927-21f6fa299c72" providerId="ADAL" clId="{009D9A5B-CB3F-43BE-BD81-1D92AE13547A}" dt="2020-03-26T02:32:32.763" v="2432" actId="1076"/>
          <ac:spMkLst>
            <pc:docMk/>
            <pc:sldMk cId="673450574" sldId="423"/>
            <ac:spMk id="68" creationId="{60B53743-D6CF-47A6-A340-7653B5A55AA2}"/>
          </ac:spMkLst>
        </pc:spChg>
        <pc:spChg chg="mod">
          <ac:chgData name="Lena Struwe" userId="154c4c70-de32-40b0-9927-21f6fa299c72" providerId="ADAL" clId="{009D9A5B-CB3F-43BE-BD81-1D92AE13547A}" dt="2020-03-26T02:34:40.576" v="2574" actId="20577"/>
          <ac:spMkLst>
            <pc:docMk/>
            <pc:sldMk cId="673450574" sldId="423"/>
            <ac:spMk id="69" creationId="{9BC66B3A-6F97-47E6-990A-E594B3163888}"/>
          </ac:spMkLst>
        </pc:spChg>
        <pc:spChg chg="mod">
          <ac:chgData name="Lena Struwe" userId="154c4c70-de32-40b0-9927-21f6fa299c72" providerId="ADAL" clId="{009D9A5B-CB3F-43BE-BD81-1D92AE13547A}" dt="2020-03-26T02:30:38.872" v="2324" actId="20577"/>
          <ac:spMkLst>
            <pc:docMk/>
            <pc:sldMk cId="673450574" sldId="423"/>
            <ac:spMk id="70" creationId="{E465B54E-77D0-40C5-A172-E74203BF4E5A}"/>
          </ac:spMkLst>
        </pc:spChg>
        <pc:spChg chg="mod">
          <ac:chgData name="Lena Struwe" userId="154c4c70-de32-40b0-9927-21f6fa299c72" providerId="ADAL" clId="{009D9A5B-CB3F-43BE-BD81-1D92AE13547A}" dt="2020-03-26T02:08:40.977" v="1022" actId="20577"/>
          <ac:spMkLst>
            <pc:docMk/>
            <pc:sldMk cId="673450574" sldId="423"/>
            <ac:spMk id="71" creationId="{062B0904-361F-4560-A7DC-62B092A4B3BC}"/>
          </ac:spMkLst>
        </pc:spChg>
        <pc:spChg chg="mod">
          <ac:chgData name="Lena Struwe" userId="154c4c70-de32-40b0-9927-21f6fa299c72" providerId="ADAL" clId="{009D9A5B-CB3F-43BE-BD81-1D92AE13547A}" dt="2020-03-26T02:34:24.922" v="2537" actId="1076"/>
          <ac:spMkLst>
            <pc:docMk/>
            <pc:sldMk cId="673450574" sldId="423"/>
            <ac:spMk id="72" creationId="{35705F4F-F8B6-4D7F-8EB5-1C4B073DAC5B}"/>
          </ac:spMkLst>
        </pc:spChg>
        <pc:spChg chg="mod">
          <ac:chgData name="Lena Struwe" userId="154c4c70-de32-40b0-9927-21f6fa299c72" providerId="ADAL" clId="{009D9A5B-CB3F-43BE-BD81-1D92AE13547A}" dt="2020-03-26T02:32:05.816" v="2419" actId="20577"/>
          <ac:spMkLst>
            <pc:docMk/>
            <pc:sldMk cId="673450574" sldId="423"/>
            <ac:spMk id="73" creationId="{ACDBB812-B4B1-4D38-A927-E028A44B1D8B}"/>
          </ac:spMkLst>
        </pc:spChg>
        <pc:spChg chg="mod">
          <ac:chgData name="Lena Struwe" userId="154c4c70-de32-40b0-9927-21f6fa299c72" providerId="ADAL" clId="{009D9A5B-CB3F-43BE-BD81-1D92AE13547A}" dt="2020-03-26T02:34:55.579" v="2600" actId="20577"/>
          <ac:spMkLst>
            <pc:docMk/>
            <pc:sldMk cId="673450574" sldId="423"/>
            <ac:spMk id="74" creationId="{A831EA05-A168-4743-B148-BBE3A4E99774}"/>
          </ac:spMkLst>
        </pc:spChg>
        <pc:spChg chg="add mod">
          <ac:chgData name="Lena Struwe" userId="154c4c70-de32-40b0-9927-21f6fa299c72" providerId="ADAL" clId="{009D9A5B-CB3F-43BE-BD81-1D92AE13547A}" dt="2020-03-26T02:31:05.935" v="2330" actId="1076"/>
          <ac:spMkLst>
            <pc:docMk/>
            <pc:sldMk cId="673450574" sldId="423"/>
            <ac:spMk id="75" creationId="{03D86AB0-2610-4A65-914C-FD210FE04BE2}"/>
          </ac:spMkLst>
        </pc:spChg>
        <pc:spChg chg="add mod">
          <ac:chgData name="Lena Struwe" userId="154c4c70-de32-40b0-9927-21f6fa299c72" providerId="ADAL" clId="{009D9A5B-CB3F-43BE-BD81-1D92AE13547A}" dt="2020-03-26T02:32:36.711" v="2434" actId="1076"/>
          <ac:spMkLst>
            <pc:docMk/>
            <pc:sldMk cId="673450574" sldId="423"/>
            <ac:spMk id="76" creationId="{17250729-0506-4BBD-9A0E-E61BD830B2E2}"/>
          </ac:spMkLst>
        </pc:spChg>
      </pc:sldChg>
      <pc:sldChg chg="addSp delSp modSp mod">
        <pc:chgData name="Lena Struwe" userId="154c4c70-de32-40b0-9927-21f6fa299c72" providerId="ADAL" clId="{009D9A5B-CB3F-43BE-BD81-1D92AE13547A}" dt="2020-03-26T02:33:49.128" v="2446" actId="20577"/>
        <pc:sldMkLst>
          <pc:docMk/>
          <pc:sldMk cId="1243528792" sldId="424"/>
        </pc:sldMkLst>
        <pc:spChg chg="add mod">
          <ac:chgData name="Lena Struwe" userId="154c4c70-de32-40b0-9927-21f6fa299c72" providerId="ADAL" clId="{009D9A5B-CB3F-43BE-BD81-1D92AE13547A}" dt="2020-03-26T02:02:35.106" v="687" actId="113"/>
          <ac:spMkLst>
            <pc:docMk/>
            <pc:sldMk cId="1243528792" sldId="424"/>
            <ac:spMk id="2" creationId="{CF56EFAE-B3E9-4258-8E01-C2B6C5B20E01}"/>
          </ac:spMkLst>
        </pc:spChg>
        <pc:spChg chg="mod">
          <ac:chgData name="Lena Struwe" userId="154c4c70-de32-40b0-9927-21f6fa299c72" providerId="ADAL" clId="{009D9A5B-CB3F-43BE-BD81-1D92AE13547A}" dt="2020-03-26T02:00:13.831" v="584" actId="20577"/>
          <ac:spMkLst>
            <pc:docMk/>
            <pc:sldMk cId="1243528792" sldId="424"/>
            <ac:spMk id="11" creationId="{55048861-BD6C-4E6B-99BB-23FF03CEB2B7}"/>
          </ac:spMkLst>
        </pc:spChg>
        <pc:spChg chg="mod">
          <ac:chgData name="Lena Struwe" userId="154c4c70-de32-40b0-9927-21f6fa299c72" providerId="ADAL" clId="{009D9A5B-CB3F-43BE-BD81-1D92AE13547A}" dt="2020-03-26T02:02:44.289" v="689" actId="1076"/>
          <ac:spMkLst>
            <pc:docMk/>
            <pc:sldMk cId="1243528792" sldId="424"/>
            <ac:spMk id="14" creationId="{C1FC8365-D0BE-46B5-9FBC-79A5B5210932}"/>
          </ac:spMkLst>
        </pc:spChg>
        <pc:spChg chg="mod">
          <ac:chgData name="Lena Struwe" userId="154c4c70-de32-40b0-9927-21f6fa299c72" providerId="ADAL" clId="{009D9A5B-CB3F-43BE-BD81-1D92AE13547A}" dt="2020-03-26T02:02:42.080" v="688" actId="1076"/>
          <ac:spMkLst>
            <pc:docMk/>
            <pc:sldMk cId="1243528792" sldId="424"/>
            <ac:spMk id="15" creationId="{410A1BE3-2CAF-418C-A247-1325F2EA39FC}"/>
          </ac:spMkLst>
        </pc:spChg>
        <pc:spChg chg="mod">
          <ac:chgData name="Lena Struwe" userId="154c4c70-de32-40b0-9927-21f6fa299c72" providerId="ADAL" clId="{009D9A5B-CB3F-43BE-BD81-1D92AE13547A}" dt="2020-03-26T02:33:49.128" v="2446" actId="20577"/>
          <ac:spMkLst>
            <pc:docMk/>
            <pc:sldMk cId="1243528792" sldId="424"/>
            <ac:spMk id="18" creationId="{AF97CE1F-6050-41FA-8F57-FCB746F14AED}"/>
          </ac:spMkLst>
        </pc:spChg>
        <pc:spChg chg="mod">
          <ac:chgData name="Lena Struwe" userId="154c4c70-de32-40b0-9927-21f6fa299c72" providerId="ADAL" clId="{009D9A5B-CB3F-43BE-BD81-1D92AE13547A}" dt="2020-03-26T02:33:23.408" v="2437" actId="113"/>
          <ac:spMkLst>
            <pc:docMk/>
            <pc:sldMk cId="1243528792" sldId="424"/>
            <ac:spMk id="19" creationId="{8E6322B8-C486-45B6-82BA-BC1B2D4B5099}"/>
          </ac:spMkLst>
        </pc:spChg>
        <pc:spChg chg="mod">
          <ac:chgData name="Lena Struwe" userId="154c4c70-de32-40b0-9927-21f6fa299c72" providerId="ADAL" clId="{009D9A5B-CB3F-43BE-BD81-1D92AE13547A}" dt="2020-03-26T02:02:03.406" v="653" actId="1076"/>
          <ac:spMkLst>
            <pc:docMk/>
            <pc:sldMk cId="1243528792" sldId="424"/>
            <ac:spMk id="20" creationId="{897123B1-CF3B-4C7C-8D82-F1067212ED25}"/>
          </ac:spMkLst>
        </pc:spChg>
        <pc:spChg chg="mod">
          <ac:chgData name="Lena Struwe" userId="154c4c70-de32-40b0-9927-21f6fa299c72" providerId="ADAL" clId="{009D9A5B-CB3F-43BE-BD81-1D92AE13547A}" dt="2020-03-26T02:02:13.995" v="663" actId="20577"/>
          <ac:spMkLst>
            <pc:docMk/>
            <pc:sldMk cId="1243528792" sldId="424"/>
            <ac:spMk id="21" creationId="{43B68967-644A-4469-8655-999C821C34C3}"/>
          </ac:spMkLst>
        </pc:spChg>
        <pc:spChg chg="mod">
          <ac:chgData name="Lena Struwe" userId="154c4c70-de32-40b0-9927-21f6fa299c72" providerId="ADAL" clId="{009D9A5B-CB3F-43BE-BD81-1D92AE13547A}" dt="2020-03-26T02:33:23.408" v="2437" actId="113"/>
          <ac:spMkLst>
            <pc:docMk/>
            <pc:sldMk cId="1243528792" sldId="424"/>
            <ac:spMk id="22" creationId="{99C7FAD4-FB1B-4A5A-BDBE-FF6EB8E8B214}"/>
          </ac:spMkLst>
        </pc:spChg>
        <pc:spChg chg="mod">
          <ac:chgData name="Lena Struwe" userId="154c4c70-de32-40b0-9927-21f6fa299c72" providerId="ADAL" clId="{009D9A5B-CB3F-43BE-BD81-1D92AE13547A}" dt="2020-03-26T02:33:23.408" v="2437" actId="113"/>
          <ac:spMkLst>
            <pc:docMk/>
            <pc:sldMk cId="1243528792" sldId="424"/>
            <ac:spMk id="23" creationId="{9E0F433D-A6F2-4BD8-928D-7D2790990F38}"/>
          </ac:spMkLst>
        </pc:spChg>
        <pc:spChg chg="del">
          <ac:chgData name="Lena Struwe" userId="154c4c70-de32-40b0-9927-21f6fa299c72" providerId="ADAL" clId="{009D9A5B-CB3F-43BE-BD81-1D92AE13547A}" dt="2020-03-26T02:01:24.915" v="650" actId="478"/>
          <ac:spMkLst>
            <pc:docMk/>
            <pc:sldMk cId="1243528792" sldId="424"/>
            <ac:spMk id="24" creationId="{F225BD7F-D893-4637-AA2F-D3A26797CEE5}"/>
          </ac:spMkLst>
        </pc:spChg>
        <pc:spChg chg="mod">
          <ac:chgData name="Lena Struwe" userId="154c4c70-de32-40b0-9927-21f6fa299c72" providerId="ADAL" clId="{009D9A5B-CB3F-43BE-BD81-1D92AE13547A}" dt="2020-03-26T02:00:30.380" v="590" actId="20577"/>
          <ac:spMkLst>
            <pc:docMk/>
            <pc:sldMk cId="1243528792" sldId="424"/>
            <ac:spMk id="25" creationId="{CBCF1438-5C3F-4CA4-8BBE-B55480D9EC34}"/>
          </ac:spMkLst>
        </pc:spChg>
        <pc:spChg chg="add mod">
          <ac:chgData name="Lena Struwe" userId="154c4c70-de32-40b0-9927-21f6fa299c72" providerId="ADAL" clId="{009D9A5B-CB3F-43BE-BD81-1D92AE13547A}" dt="2020-03-26T02:33:23.408" v="2437" actId="113"/>
          <ac:spMkLst>
            <pc:docMk/>
            <pc:sldMk cId="1243528792" sldId="424"/>
            <ac:spMk id="26" creationId="{C78DFB9F-C716-4464-9953-FEB01DF7BA4F}"/>
          </ac:spMkLst>
        </pc:spChg>
      </pc:sldChg>
      <pc:sldChg chg="addSp delSp modSp add mod">
        <pc:chgData name="Lena Struwe" userId="154c4c70-de32-40b0-9927-21f6fa299c72" providerId="ADAL" clId="{009D9A5B-CB3F-43BE-BD81-1D92AE13547A}" dt="2020-03-26T02:30:05.854" v="2303" actId="20577"/>
        <pc:sldMkLst>
          <pc:docMk/>
          <pc:sldMk cId="46015495" sldId="425"/>
        </pc:sldMkLst>
        <pc:spChg chg="del">
          <ac:chgData name="Lena Struwe" userId="154c4c70-de32-40b0-9927-21f6fa299c72" providerId="ADAL" clId="{009D9A5B-CB3F-43BE-BD81-1D92AE13547A}" dt="2020-03-26T02:17:02.327" v="2057" actId="478"/>
          <ac:spMkLst>
            <pc:docMk/>
            <pc:sldMk cId="46015495" sldId="425"/>
            <ac:spMk id="2" creationId="{3229F9F8-A657-42F4-8894-06F8884E4136}"/>
          </ac:spMkLst>
        </pc:spChg>
        <pc:spChg chg="add mod">
          <ac:chgData name="Lena Struwe" userId="154c4c70-de32-40b0-9927-21f6fa299c72" providerId="ADAL" clId="{009D9A5B-CB3F-43BE-BD81-1D92AE13547A}" dt="2020-03-26T02:26:58.183" v="2243" actId="1076"/>
          <ac:spMkLst>
            <pc:docMk/>
            <pc:sldMk cId="46015495" sldId="425"/>
            <ac:spMk id="3" creationId="{8225A6A3-A96B-473D-9C35-E001F6E84B14}"/>
          </ac:spMkLst>
        </pc:spChg>
        <pc:spChg chg="del">
          <ac:chgData name="Lena Struwe" userId="154c4c70-de32-40b0-9927-21f6fa299c72" providerId="ADAL" clId="{009D9A5B-CB3F-43BE-BD81-1D92AE13547A}" dt="2020-03-26T02:24:41.799" v="2145" actId="478"/>
          <ac:spMkLst>
            <pc:docMk/>
            <pc:sldMk cId="46015495" sldId="425"/>
            <ac:spMk id="6" creationId="{70F09551-472B-4D0F-A2E8-41185C688166}"/>
          </ac:spMkLst>
        </pc:spChg>
        <pc:spChg chg="mod">
          <ac:chgData name="Lena Struwe" userId="154c4c70-de32-40b0-9927-21f6fa299c72" providerId="ADAL" clId="{009D9A5B-CB3F-43BE-BD81-1D92AE13547A}" dt="2020-03-26T02:29:04.561" v="2273" actId="1076"/>
          <ac:spMkLst>
            <pc:docMk/>
            <pc:sldMk cId="46015495" sldId="425"/>
            <ac:spMk id="7" creationId="{F4E40BD4-3CEB-42EA-A822-AD80E81140D5}"/>
          </ac:spMkLst>
        </pc:spChg>
        <pc:spChg chg="del">
          <ac:chgData name="Lena Struwe" userId="154c4c70-de32-40b0-9927-21f6fa299c72" providerId="ADAL" clId="{009D9A5B-CB3F-43BE-BD81-1D92AE13547A}" dt="2020-03-26T02:25:03.934" v="2157" actId="21"/>
          <ac:spMkLst>
            <pc:docMk/>
            <pc:sldMk cId="46015495" sldId="425"/>
            <ac:spMk id="8" creationId="{48D259A2-58C9-4D8A-B92F-C8FFE46D9499}"/>
          </ac:spMkLst>
        </pc:spChg>
        <pc:spChg chg="del">
          <ac:chgData name="Lena Struwe" userId="154c4c70-de32-40b0-9927-21f6fa299c72" providerId="ADAL" clId="{009D9A5B-CB3F-43BE-BD81-1D92AE13547A}" dt="2020-03-26T02:25:03.934" v="2157" actId="21"/>
          <ac:spMkLst>
            <pc:docMk/>
            <pc:sldMk cId="46015495" sldId="425"/>
            <ac:spMk id="9" creationId="{02223B3E-861A-4A81-8DEE-B2389414B578}"/>
          </ac:spMkLst>
        </pc:spChg>
        <pc:spChg chg="mod">
          <ac:chgData name="Lena Struwe" userId="154c4c70-de32-40b0-9927-21f6fa299c72" providerId="ADAL" clId="{009D9A5B-CB3F-43BE-BD81-1D92AE13547A}" dt="2020-03-26T02:29:09.057" v="2277" actId="1076"/>
          <ac:spMkLst>
            <pc:docMk/>
            <pc:sldMk cId="46015495" sldId="425"/>
            <ac:spMk id="11" creationId="{68430E56-149C-41A3-9C8E-D75FC75402E2}"/>
          </ac:spMkLst>
        </pc:spChg>
        <pc:spChg chg="del mod">
          <ac:chgData name="Lena Struwe" userId="154c4c70-de32-40b0-9927-21f6fa299c72" providerId="ADAL" clId="{009D9A5B-CB3F-43BE-BD81-1D92AE13547A}" dt="2020-03-26T02:16:49.517" v="2047" actId="478"/>
          <ac:spMkLst>
            <pc:docMk/>
            <pc:sldMk cId="46015495" sldId="425"/>
            <ac:spMk id="12" creationId="{2FB7C5A0-8D06-43D2-950A-AA7CD034C34C}"/>
          </ac:spMkLst>
        </pc:spChg>
        <pc:spChg chg="del">
          <ac:chgData name="Lena Struwe" userId="154c4c70-de32-40b0-9927-21f6fa299c72" providerId="ADAL" clId="{009D9A5B-CB3F-43BE-BD81-1D92AE13547A}" dt="2020-03-26T02:24:43.403" v="2147" actId="478"/>
          <ac:spMkLst>
            <pc:docMk/>
            <pc:sldMk cId="46015495" sldId="425"/>
            <ac:spMk id="13" creationId="{549FCCDD-CCC6-4A50-B496-0CB3C44B6658}"/>
          </ac:spMkLst>
        </pc:spChg>
        <pc:spChg chg="del">
          <ac:chgData name="Lena Struwe" userId="154c4c70-de32-40b0-9927-21f6fa299c72" providerId="ADAL" clId="{009D9A5B-CB3F-43BE-BD81-1D92AE13547A}" dt="2020-03-26T02:24:45.323" v="2149" actId="478"/>
          <ac:spMkLst>
            <pc:docMk/>
            <pc:sldMk cId="46015495" sldId="425"/>
            <ac:spMk id="14" creationId="{5123B996-1BAE-4CF6-8A1E-3DF2433C81C3}"/>
          </ac:spMkLst>
        </pc:spChg>
        <pc:spChg chg="del">
          <ac:chgData name="Lena Struwe" userId="154c4c70-de32-40b0-9927-21f6fa299c72" providerId="ADAL" clId="{009D9A5B-CB3F-43BE-BD81-1D92AE13547A}" dt="2020-03-26T02:17:02.327" v="2057" actId="478"/>
          <ac:spMkLst>
            <pc:docMk/>
            <pc:sldMk cId="46015495" sldId="425"/>
            <ac:spMk id="17" creationId="{7099113B-9690-4AC2-97CD-8F6C8DF38187}"/>
          </ac:spMkLst>
        </pc:spChg>
        <pc:spChg chg="del">
          <ac:chgData name="Lena Struwe" userId="154c4c70-de32-40b0-9927-21f6fa299c72" providerId="ADAL" clId="{009D9A5B-CB3F-43BE-BD81-1D92AE13547A}" dt="2020-03-26T02:17:09.151" v="2060" actId="478"/>
          <ac:spMkLst>
            <pc:docMk/>
            <pc:sldMk cId="46015495" sldId="425"/>
            <ac:spMk id="18" creationId="{3740508F-2BBC-4390-B8D8-E733CD28DB97}"/>
          </ac:spMkLst>
        </pc:spChg>
        <pc:spChg chg="del">
          <ac:chgData name="Lena Struwe" userId="154c4c70-de32-40b0-9927-21f6fa299c72" providerId="ADAL" clId="{009D9A5B-CB3F-43BE-BD81-1D92AE13547A}" dt="2020-03-26T02:24:42.633" v="2146" actId="478"/>
          <ac:spMkLst>
            <pc:docMk/>
            <pc:sldMk cId="46015495" sldId="425"/>
            <ac:spMk id="19" creationId="{63091DFD-1386-4AAC-BC90-162DC0D5D11C}"/>
          </ac:spMkLst>
        </pc:spChg>
        <pc:spChg chg="del">
          <ac:chgData name="Lena Struwe" userId="154c4c70-de32-40b0-9927-21f6fa299c72" providerId="ADAL" clId="{009D9A5B-CB3F-43BE-BD81-1D92AE13547A}" dt="2020-03-26T02:24:44.275" v="2148" actId="478"/>
          <ac:spMkLst>
            <pc:docMk/>
            <pc:sldMk cId="46015495" sldId="425"/>
            <ac:spMk id="21" creationId="{2C17D842-9130-4ED1-BDC4-78641266CD3E}"/>
          </ac:spMkLst>
        </pc:spChg>
        <pc:spChg chg="del">
          <ac:chgData name="Lena Struwe" userId="154c4c70-de32-40b0-9927-21f6fa299c72" providerId="ADAL" clId="{009D9A5B-CB3F-43BE-BD81-1D92AE13547A}" dt="2020-03-26T02:17:02.327" v="2057" actId="478"/>
          <ac:spMkLst>
            <pc:docMk/>
            <pc:sldMk cId="46015495" sldId="425"/>
            <ac:spMk id="22" creationId="{BDA88770-9DE1-4B8E-BA0E-A6D1803B9C31}"/>
          </ac:spMkLst>
        </pc:spChg>
        <pc:spChg chg="del">
          <ac:chgData name="Lena Struwe" userId="154c4c70-de32-40b0-9927-21f6fa299c72" providerId="ADAL" clId="{009D9A5B-CB3F-43BE-BD81-1D92AE13547A}" dt="2020-03-26T02:16:44.394" v="2044" actId="478"/>
          <ac:spMkLst>
            <pc:docMk/>
            <pc:sldMk cId="46015495" sldId="425"/>
            <ac:spMk id="23" creationId="{AC8D0EF1-F84B-4BA1-BEA3-75C7B0457FBB}"/>
          </ac:spMkLst>
        </pc:spChg>
        <pc:spChg chg="del">
          <ac:chgData name="Lena Struwe" userId="154c4c70-de32-40b0-9927-21f6fa299c72" providerId="ADAL" clId="{009D9A5B-CB3F-43BE-BD81-1D92AE13547A}" dt="2020-03-26T02:16:42.515" v="2043" actId="478"/>
          <ac:spMkLst>
            <pc:docMk/>
            <pc:sldMk cId="46015495" sldId="425"/>
            <ac:spMk id="27" creationId="{909163D8-6D17-43E7-BFAA-CBD19EF8B3C6}"/>
          </ac:spMkLst>
        </pc:spChg>
        <pc:spChg chg="del">
          <ac:chgData name="Lena Struwe" userId="154c4c70-de32-40b0-9927-21f6fa299c72" providerId="ADAL" clId="{009D9A5B-CB3F-43BE-BD81-1D92AE13547A}" dt="2020-03-26T02:25:03.934" v="2157" actId="21"/>
          <ac:spMkLst>
            <pc:docMk/>
            <pc:sldMk cId="46015495" sldId="425"/>
            <ac:spMk id="29" creationId="{A64DE3B6-B7FB-425E-9F12-6C704AF393DF}"/>
          </ac:spMkLst>
        </pc:spChg>
        <pc:spChg chg="mod">
          <ac:chgData name="Lena Struwe" userId="154c4c70-de32-40b0-9927-21f6fa299c72" providerId="ADAL" clId="{009D9A5B-CB3F-43BE-BD81-1D92AE13547A}" dt="2020-03-26T02:29:07.916" v="2276" actId="1076"/>
          <ac:spMkLst>
            <pc:docMk/>
            <pc:sldMk cId="46015495" sldId="425"/>
            <ac:spMk id="30" creationId="{790176CC-08D8-4C57-91AE-E6E2CAB8DCDC}"/>
          </ac:spMkLst>
        </pc:spChg>
        <pc:spChg chg="del">
          <ac:chgData name="Lena Struwe" userId="154c4c70-de32-40b0-9927-21f6fa299c72" providerId="ADAL" clId="{009D9A5B-CB3F-43BE-BD81-1D92AE13547A}" dt="2020-03-26T02:25:03.934" v="2157" actId="21"/>
          <ac:spMkLst>
            <pc:docMk/>
            <pc:sldMk cId="46015495" sldId="425"/>
            <ac:spMk id="32" creationId="{0D243C85-C3AD-4C0C-8B5A-9174F6DA0C36}"/>
          </ac:spMkLst>
        </pc:spChg>
        <pc:spChg chg="mod">
          <ac:chgData name="Lena Struwe" userId="154c4c70-de32-40b0-9927-21f6fa299c72" providerId="ADAL" clId="{009D9A5B-CB3F-43BE-BD81-1D92AE13547A}" dt="2020-03-26T02:29:26.860" v="2282" actId="1076"/>
          <ac:spMkLst>
            <pc:docMk/>
            <pc:sldMk cId="46015495" sldId="425"/>
            <ac:spMk id="33" creationId="{D413FFC5-F603-48D9-A748-11DF45B21F0D}"/>
          </ac:spMkLst>
        </pc:spChg>
        <pc:spChg chg="mod">
          <ac:chgData name="Lena Struwe" userId="154c4c70-de32-40b0-9927-21f6fa299c72" providerId="ADAL" clId="{009D9A5B-CB3F-43BE-BD81-1D92AE13547A}" dt="2020-03-26T02:26:00.117" v="2167" actId="207"/>
          <ac:spMkLst>
            <pc:docMk/>
            <pc:sldMk cId="46015495" sldId="425"/>
            <ac:spMk id="34" creationId="{8F40ECBC-B848-40AE-98A7-DCBAF0FA4207}"/>
          </ac:spMkLst>
        </pc:spChg>
        <pc:spChg chg="mod">
          <ac:chgData name="Lena Struwe" userId="154c4c70-de32-40b0-9927-21f6fa299c72" providerId="ADAL" clId="{009D9A5B-CB3F-43BE-BD81-1D92AE13547A}" dt="2020-03-26T02:29:02.124" v="2271" actId="1076"/>
          <ac:spMkLst>
            <pc:docMk/>
            <pc:sldMk cId="46015495" sldId="425"/>
            <ac:spMk id="35" creationId="{65158765-F24D-459D-A5BE-25002C9AC632}"/>
          </ac:spMkLst>
        </pc:spChg>
        <pc:spChg chg="mod">
          <ac:chgData name="Lena Struwe" userId="154c4c70-de32-40b0-9927-21f6fa299c72" providerId="ADAL" clId="{009D9A5B-CB3F-43BE-BD81-1D92AE13547A}" dt="2020-03-26T02:29:18.918" v="2280" actId="1076"/>
          <ac:spMkLst>
            <pc:docMk/>
            <pc:sldMk cId="46015495" sldId="425"/>
            <ac:spMk id="37" creationId="{75F568CE-3358-4F79-A6B8-39934A1A603D}"/>
          </ac:spMkLst>
        </pc:spChg>
        <pc:spChg chg="mod">
          <ac:chgData name="Lena Struwe" userId="154c4c70-de32-40b0-9927-21f6fa299c72" providerId="ADAL" clId="{009D9A5B-CB3F-43BE-BD81-1D92AE13547A}" dt="2020-03-26T02:27:22.019" v="2248" actId="207"/>
          <ac:spMkLst>
            <pc:docMk/>
            <pc:sldMk cId="46015495" sldId="425"/>
            <ac:spMk id="43" creationId="{E6CB429E-A089-4279-9428-F02ECF697E99}"/>
          </ac:spMkLst>
        </pc:spChg>
        <pc:spChg chg="del">
          <ac:chgData name="Lena Struwe" userId="154c4c70-de32-40b0-9927-21f6fa299c72" providerId="ADAL" clId="{009D9A5B-CB3F-43BE-BD81-1D92AE13547A}" dt="2020-03-26T02:16:44.394" v="2044" actId="478"/>
          <ac:spMkLst>
            <pc:docMk/>
            <pc:sldMk cId="46015495" sldId="425"/>
            <ac:spMk id="52" creationId="{D4E65B95-A3C3-4F6A-916B-F3FC6FC15D90}"/>
          </ac:spMkLst>
        </pc:spChg>
        <pc:spChg chg="del mod">
          <ac:chgData name="Lena Struwe" userId="154c4c70-de32-40b0-9927-21f6fa299c72" providerId="ADAL" clId="{009D9A5B-CB3F-43BE-BD81-1D92AE13547A}" dt="2020-03-26T02:16:57.744" v="2056" actId="478"/>
          <ac:spMkLst>
            <pc:docMk/>
            <pc:sldMk cId="46015495" sldId="425"/>
            <ac:spMk id="53" creationId="{F29A1B4E-92EE-44AA-9D89-912C579D0A23}"/>
          </ac:spMkLst>
        </pc:spChg>
        <pc:spChg chg="mod">
          <ac:chgData name="Lena Struwe" userId="154c4c70-de32-40b0-9927-21f6fa299c72" providerId="ADAL" clId="{009D9A5B-CB3F-43BE-BD81-1D92AE13547A}" dt="2020-03-26T02:29:32.975" v="2284" actId="1076"/>
          <ac:spMkLst>
            <pc:docMk/>
            <pc:sldMk cId="46015495" sldId="425"/>
            <ac:spMk id="54" creationId="{7581D72E-76EC-4090-AD31-C3E28A665CA8}"/>
          </ac:spMkLst>
        </pc:spChg>
        <pc:spChg chg="mod">
          <ac:chgData name="Lena Struwe" userId="154c4c70-de32-40b0-9927-21f6fa299c72" providerId="ADAL" clId="{009D9A5B-CB3F-43BE-BD81-1D92AE13547A}" dt="2020-03-26T02:29:31.440" v="2283" actId="1076"/>
          <ac:spMkLst>
            <pc:docMk/>
            <pc:sldMk cId="46015495" sldId="425"/>
            <ac:spMk id="55" creationId="{152DC19F-E075-4A33-95AB-DCF3A14D8D51}"/>
          </ac:spMkLst>
        </pc:spChg>
        <pc:spChg chg="mod">
          <ac:chgData name="Lena Struwe" userId="154c4c70-de32-40b0-9927-21f6fa299c72" providerId="ADAL" clId="{009D9A5B-CB3F-43BE-BD81-1D92AE13547A}" dt="2020-03-26T02:30:05.854" v="2303" actId="20577"/>
          <ac:spMkLst>
            <pc:docMk/>
            <pc:sldMk cId="46015495" sldId="425"/>
            <ac:spMk id="56" creationId="{7697EFC0-25CA-4BA5-892F-F3DEF9F4DEE8}"/>
          </ac:spMkLst>
        </pc:spChg>
        <pc:spChg chg="mod">
          <ac:chgData name="Lena Struwe" userId="154c4c70-de32-40b0-9927-21f6fa299c72" providerId="ADAL" clId="{009D9A5B-CB3F-43BE-BD81-1D92AE13547A}" dt="2020-03-26T02:29:00.382" v="2270" actId="1076"/>
          <ac:spMkLst>
            <pc:docMk/>
            <pc:sldMk cId="46015495" sldId="425"/>
            <ac:spMk id="58" creationId="{3E101506-D597-49A3-A0AD-17426B8E972E}"/>
          </ac:spMkLst>
        </pc:spChg>
        <pc:spChg chg="mod">
          <ac:chgData name="Lena Struwe" userId="154c4c70-de32-40b0-9927-21f6fa299c72" providerId="ADAL" clId="{009D9A5B-CB3F-43BE-BD81-1D92AE13547A}" dt="2020-03-26T02:26:00.117" v="2167" actId="207"/>
          <ac:spMkLst>
            <pc:docMk/>
            <pc:sldMk cId="46015495" sldId="425"/>
            <ac:spMk id="60" creationId="{E32D7951-0848-4B24-B650-8B3B13187BD8}"/>
          </ac:spMkLst>
        </pc:spChg>
        <pc:spChg chg="del">
          <ac:chgData name="Lena Struwe" userId="154c4c70-de32-40b0-9927-21f6fa299c72" providerId="ADAL" clId="{009D9A5B-CB3F-43BE-BD81-1D92AE13547A}" dt="2020-03-26T02:17:06.901" v="2059" actId="478"/>
          <ac:spMkLst>
            <pc:docMk/>
            <pc:sldMk cId="46015495" sldId="425"/>
            <ac:spMk id="61" creationId="{B39F22ED-17CC-464C-81DE-DA3F9DEA2A90}"/>
          </ac:spMkLst>
        </pc:spChg>
        <pc:spChg chg="mod">
          <ac:chgData name="Lena Struwe" userId="154c4c70-de32-40b0-9927-21f6fa299c72" providerId="ADAL" clId="{009D9A5B-CB3F-43BE-BD81-1D92AE13547A}" dt="2020-03-26T02:28:06.534" v="2255" actId="1076"/>
          <ac:spMkLst>
            <pc:docMk/>
            <pc:sldMk cId="46015495" sldId="425"/>
            <ac:spMk id="62" creationId="{B5922538-F38E-42A2-94C7-B056F79C8C7F}"/>
          </ac:spMkLst>
        </pc:spChg>
        <pc:spChg chg="mod">
          <ac:chgData name="Lena Struwe" userId="154c4c70-de32-40b0-9927-21f6fa299c72" providerId="ADAL" clId="{009D9A5B-CB3F-43BE-BD81-1D92AE13547A}" dt="2020-03-26T02:28:39.535" v="2260" actId="207"/>
          <ac:spMkLst>
            <pc:docMk/>
            <pc:sldMk cId="46015495" sldId="425"/>
            <ac:spMk id="64" creationId="{3D222186-2F27-4298-9C7C-465954B01835}"/>
          </ac:spMkLst>
        </pc:spChg>
        <pc:spChg chg="mod">
          <ac:chgData name="Lena Struwe" userId="154c4c70-de32-40b0-9927-21f6fa299c72" providerId="ADAL" clId="{009D9A5B-CB3F-43BE-BD81-1D92AE13547A}" dt="2020-03-26T02:28:50.740" v="2264" actId="1076"/>
          <ac:spMkLst>
            <pc:docMk/>
            <pc:sldMk cId="46015495" sldId="425"/>
            <ac:spMk id="66" creationId="{B0F70A79-4B25-405E-87FF-E1EC1014B11D}"/>
          </ac:spMkLst>
        </pc:spChg>
        <pc:spChg chg="del">
          <ac:chgData name="Lena Struwe" userId="154c4c70-de32-40b0-9927-21f6fa299c72" providerId="ADAL" clId="{009D9A5B-CB3F-43BE-BD81-1D92AE13547A}" dt="2020-03-26T02:17:04.530" v="2058" actId="478"/>
          <ac:spMkLst>
            <pc:docMk/>
            <pc:sldMk cId="46015495" sldId="425"/>
            <ac:spMk id="67" creationId="{D4D01B61-0C5E-40A0-B9E6-8AAD8927D5C0}"/>
          </ac:spMkLst>
        </pc:spChg>
        <pc:spChg chg="mod">
          <ac:chgData name="Lena Struwe" userId="154c4c70-de32-40b0-9927-21f6fa299c72" providerId="ADAL" clId="{009D9A5B-CB3F-43BE-BD81-1D92AE13547A}" dt="2020-03-26T02:28:39.535" v="2260" actId="207"/>
          <ac:spMkLst>
            <pc:docMk/>
            <pc:sldMk cId="46015495" sldId="425"/>
            <ac:spMk id="68" creationId="{60B53743-D6CF-47A6-A340-7653B5A55AA2}"/>
          </ac:spMkLst>
        </pc:spChg>
        <pc:spChg chg="del">
          <ac:chgData name="Lena Struwe" userId="154c4c70-de32-40b0-9927-21f6fa299c72" providerId="ADAL" clId="{009D9A5B-CB3F-43BE-BD81-1D92AE13547A}" dt="2020-03-26T02:16:42.515" v="2043" actId="478"/>
          <ac:spMkLst>
            <pc:docMk/>
            <pc:sldMk cId="46015495" sldId="425"/>
            <ac:spMk id="69" creationId="{9BC66B3A-6F97-47E6-990A-E594B3163888}"/>
          </ac:spMkLst>
        </pc:spChg>
        <pc:spChg chg="del">
          <ac:chgData name="Lena Struwe" userId="154c4c70-de32-40b0-9927-21f6fa299c72" providerId="ADAL" clId="{009D9A5B-CB3F-43BE-BD81-1D92AE13547A}" dt="2020-03-26T02:16:42.515" v="2043" actId="478"/>
          <ac:spMkLst>
            <pc:docMk/>
            <pc:sldMk cId="46015495" sldId="425"/>
            <ac:spMk id="70" creationId="{E465B54E-77D0-40C5-A172-E74203BF4E5A}"/>
          </ac:spMkLst>
        </pc:spChg>
        <pc:spChg chg="del">
          <ac:chgData name="Lena Struwe" userId="154c4c70-de32-40b0-9927-21f6fa299c72" providerId="ADAL" clId="{009D9A5B-CB3F-43BE-BD81-1D92AE13547A}" dt="2020-03-26T02:17:11.457" v="2061" actId="478"/>
          <ac:spMkLst>
            <pc:docMk/>
            <pc:sldMk cId="46015495" sldId="425"/>
            <ac:spMk id="71" creationId="{062B0904-361F-4560-A7DC-62B092A4B3BC}"/>
          </ac:spMkLst>
        </pc:spChg>
        <pc:spChg chg="del">
          <ac:chgData name="Lena Struwe" userId="154c4c70-de32-40b0-9927-21f6fa299c72" providerId="ADAL" clId="{009D9A5B-CB3F-43BE-BD81-1D92AE13547A}" dt="2020-03-26T02:17:02.327" v="2057" actId="478"/>
          <ac:spMkLst>
            <pc:docMk/>
            <pc:sldMk cId="46015495" sldId="425"/>
            <ac:spMk id="72" creationId="{35705F4F-F8B6-4D7F-8EB5-1C4B073DAC5B}"/>
          </ac:spMkLst>
        </pc:spChg>
        <pc:spChg chg="del">
          <ac:chgData name="Lena Struwe" userId="154c4c70-de32-40b0-9927-21f6fa299c72" providerId="ADAL" clId="{009D9A5B-CB3F-43BE-BD81-1D92AE13547A}" dt="2020-03-26T02:17:04.530" v="2058" actId="478"/>
          <ac:spMkLst>
            <pc:docMk/>
            <pc:sldMk cId="46015495" sldId="425"/>
            <ac:spMk id="73" creationId="{ACDBB812-B4B1-4D38-A927-E028A44B1D8B}"/>
          </ac:spMkLst>
        </pc:spChg>
        <pc:spChg chg="del">
          <ac:chgData name="Lena Struwe" userId="154c4c70-de32-40b0-9927-21f6fa299c72" providerId="ADAL" clId="{009D9A5B-CB3F-43BE-BD81-1D92AE13547A}" dt="2020-03-26T02:17:06.901" v="2059" actId="478"/>
          <ac:spMkLst>
            <pc:docMk/>
            <pc:sldMk cId="46015495" sldId="425"/>
            <ac:spMk id="74" creationId="{A831EA05-A168-4743-B148-BBE3A4E99774}"/>
          </ac:spMkLst>
        </pc:spChg>
        <pc:spChg chg="add mod">
          <ac:chgData name="Lena Struwe" userId="154c4c70-de32-40b0-9927-21f6fa299c72" providerId="ADAL" clId="{009D9A5B-CB3F-43BE-BD81-1D92AE13547A}" dt="2020-03-26T02:29:23.045" v="2281" actId="1076"/>
          <ac:spMkLst>
            <pc:docMk/>
            <pc:sldMk cId="46015495" sldId="425"/>
            <ac:spMk id="75" creationId="{7BD9C13F-F0AB-4250-8A89-987C4E0E9BDC}"/>
          </ac:spMkLst>
        </pc:spChg>
        <pc:spChg chg="add mod">
          <ac:chgData name="Lena Struwe" userId="154c4c70-de32-40b0-9927-21f6fa299c72" providerId="ADAL" clId="{009D9A5B-CB3F-43BE-BD81-1D92AE13547A}" dt="2020-03-26T02:29:11.543" v="2278" actId="1076"/>
          <ac:spMkLst>
            <pc:docMk/>
            <pc:sldMk cId="46015495" sldId="425"/>
            <ac:spMk id="76" creationId="{3DC7517A-EEE1-49D2-813C-C500ED0E823B}"/>
          </ac:spMkLst>
        </pc:spChg>
        <pc:spChg chg="add mod">
          <ac:chgData name="Lena Struwe" userId="154c4c70-de32-40b0-9927-21f6fa299c72" providerId="ADAL" clId="{009D9A5B-CB3F-43BE-BD81-1D92AE13547A}" dt="2020-03-26T02:29:14.162" v="2279" actId="1076"/>
          <ac:spMkLst>
            <pc:docMk/>
            <pc:sldMk cId="46015495" sldId="425"/>
            <ac:spMk id="77" creationId="{2908F08E-1494-4C93-88F2-4C392600C2E0}"/>
          </ac:spMkLst>
        </pc:spChg>
        <pc:spChg chg="add mod">
          <ac:chgData name="Lena Struwe" userId="154c4c70-de32-40b0-9927-21f6fa299c72" providerId="ADAL" clId="{009D9A5B-CB3F-43BE-BD81-1D92AE13547A}" dt="2020-03-26T02:24:55.975" v="2154" actId="1076"/>
          <ac:spMkLst>
            <pc:docMk/>
            <pc:sldMk cId="46015495" sldId="425"/>
            <ac:spMk id="78" creationId="{28FFBFF0-E236-4B55-A910-26B2BCD2D1D8}"/>
          </ac:spMkLst>
        </pc:spChg>
        <pc:spChg chg="add mod">
          <ac:chgData name="Lena Struwe" userId="154c4c70-de32-40b0-9927-21f6fa299c72" providerId="ADAL" clId="{009D9A5B-CB3F-43BE-BD81-1D92AE13547A}" dt="2020-03-26T02:24:59.629" v="2156" actId="1076"/>
          <ac:spMkLst>
            <pc:docMk/>
            <pc:sldMk cId="46015495" sldId="425"/>
            <ac:spMk id="79" creationId="{40D6DEC2-35F6-4810-A294-78C16A6FF767}"/>
          </ac:spMkLst>
        </pc:spChg>
        <pc:spChg chg="add mod">
          <ac:chgData name="Lena Struwe" userId="154c4c70-de32-40b0-9927-21f6fa299c72" providerId="ADAL" clId="{009D9A5B-CB3F-43BE-BD81-1D92AE13547A}" dt="2020-03-26T02:24:59.629" v="2156" actId="1076"/>
          <ac:spMkLst>
            <pc:docMk/>
            <pc:sldMk cId="46015495" sldId="425"/>
            <ac:spMk id="80" creationId="{01D435C2-1CA5-4A33-9B10-8A1FCF6D3CD1}"/>
          </ac:spMkLst>
        </pc:spChg>
        <pc:spChg chg="add mod">
          <ac:chgData name="Lena Struwe" userId="154c4c70-de32-40b0-9927-21f6fa299c72" providerId="ADAL" clId="{009D9A5B-CB3F-43BE-BD81-1D92AE13547A}" dt="2020-03-26T02:24:59.629" v="2156" actId="1076"/>
          <ac:spMkLst>
            <pc:docMk/>
            <pc:sldMk cId="46015495" sldId="425"/>
            <ac:spMk id="81" creationId="{C289404E-E80A-4FF1-A502-4DDC4512D9BB}"/>
          </ac:spMkLst>
        </pc:spChg>
        <pc:spChg chg="add mod">
          <ac:chgData name="Lena Struwe" userId="154c4c70-de32-40b0-9927-21f6fa299c72" providerId="ADAL" clId="{009D9A5B-CB3F-43BE-BD81-1D92AE13547A}" dt="2020-03-26T02:24:59.629" v="2156" actId="1076"/>
          <ac:spMkLst>
            <pc:docMk/>
            <pc:sldMk cId="46015495" sldId="425"/>
            <ac:spMk id="82" creationId="{46BB2E80-5F80-4D9D-A0DE-F453F413A5C0}"/>
          </ac:spMkLst>
        </pc:spChg>
        <pc:spChg chg="add mod">
          <ac:chgData name="Lena Struwe" userId="154c4c70-de32-40b0-9927-21f6fa299c72" providerId="ADAL" clId="{009D9A5B-CB3F-43BE-BD81-1D92AE13547A}" dt="2020-03-26T02:29:05.996" v="2274" actId="1076"/>
          <ac:spMkLst>
            <pc:docMk/>
            <pc:sldMk cId="46015495" sldId="425"/>
            <ac:spMk id="83" creationId="{3D76E7DA-8C8F-41E4-A8C6-405F69761001}"/>
          </ac:spMkLst>
        </pc:spChg>
        <pc:spChg chg="add mod">
          <ac:chgData name="Lena Struwe" userId="154c4c70-de32-40b0-9927-21f6fa299c72" providerId="ADAL" clId="{009D9A5B-CB3F-43BE-BD81-1D92AE13547A}" dt="2020-03-26T02:29:45.590" v="2285" actId="108"/>
          <ac:spMkLst>
            <pc:docMk/>
            <pc:sldMk cId="46015495" sldId="425"/>
            <ac:spMk id="84" creationId="{E4F86AA8-C807-4D6B-ABEC-162C2B58131E}"/>
          </ac:spMkLst>
        </pc:spChg>
        <pc:spChg chg="add">
          <ac:chgData name="Lena Struwe" userId="154c4c70-de32-40b0-9927-21f6fa299c72" providerId="ADAL" clId="{009D9A5B-CB3F-43BE-BD81-1D92AE13547A}" dt="2020-03-26T02:25:05.276" v="2158"/>
          <ac:spMkLst>
            <pc:docMk/>
            <pc:sldMk cId="46015495" sldId="425"/>
            <ac:spMk id="85" creationId="{840229EB-F0F9-4AB1-89B5-1749B5620ADB}"/>
          </ac:spMkLst>
        </pc:spChg>
        <pc:spChg chg="add">
          <ac:chgData name="Lena Struwe" userId="154c4c70-de32-40b0-9927-21f6fa299c72" providerId="ADAL" clId="{009D9A5B-CB3F-43BE-BD81-1D92AE13547A}" dt="2020-03-26T02:25:05.276" v="2158"/>
          <ac:spMkLst>
            <pc:docMk/>
            <pc:sldMk cId="46015495" sldId="425"/>
            <ac:spMk id="86" creationId="{DCAAD66D-8572-43F5-9B1E-D693C2922918}"/>
          </ac:spMkLst>
        </pc:spChg>
        <pc:spChg chg="add mod">
          <ac:chgData name="Lena Struwe" userId="154c4c70-de32-40b0-9927-21f6fa299c72" providerId="ADAL" clId="{009D9A5B-CB3F-43BE-BD81-1D92AE13547A}" dt="2020-03-26T02:26:00.117" v="2167" actId="207"/>
          <ac:spMkLst>
            <pc:docMk/>
            <pc:sldMk cId="46015495" sldId="425"/>
            <ac:spMk id="87" creationId="{52DC329A-2716-4F76-8A43-58BD71B7D886}"/>
          </ac:spMkLst>
        </pc:spChg>
        <pc:spChg chg="add mod">
          <ac:chgData name="Lena Struwe" userId="154c4c70-de32-40b0-9927-21f6fa299c72" providerId="ADAL" clId="{009D9A5B-CB3F-43BE-BD81-1D92AE13547A}" dt="2020-03-26T02:29:50.371" v="2287" actId="108"/>
          <ac:spMkLst>
            <pc:docMk/>
            <pc:sldMk cId="46015495" sldId="425"/>
            <ac:spMk id="88" creationId="{E9CC6A18-B004-4AFD-A9BE-FBBA6991B97C}"/>
          </ac:spMkLst>
        </pc:spChg>
        <pc:spChg chg="add mod">
          <ac:chgData name="Lena Struwe" userId="154c4c70-de32-40b0-9927-21f6fa299c72" providerId="ADAL" clId="{009D9A5B-CB3F-43BE-BD81-1D92AE13547A}" dt="2020-03-26T02:25:08.183" v="2160" actId="1076"/>
          <ac:spMkLst>
            <pc:docMk/>
            <pc:sldMk cId="46015495" sldId="425"/>
            <ac:spMk id="89" creationId="{B3B89E7E-BF12-4187-ABBC-3F694936A59D}"/>
          </ac:spMkLst>
        </pc:spChg>
        <pc:spChg chg="add mod">
          <ac:chgData name="Lena Struwe" userId="154c4c70-de32-40b0-9927-21f6fa299c72" providerId="ADAL" clId="{009D9A5B-CB3F-43BE-BD81-1D92AE13547A}" dt="2020-03-26T02:28:48.286" v="2262" actId="1076"/>
          <ac:spMkLst>
            <pc:docMk/>
            <pc:sldMk cId="46015495" sldId="425"/>
            <ac:spMk id="90" creationId="{1F19BE44-5750-49AD-876D-3179011BACAD}"/>
          </ac:spMkLst>
        </pc:spChg>
        <pc:spChg chg="add mod">
          <ac:chgData name="Lena Struwe" userId="154c4c70-de32-40b0-9927-21f6fa299c72" providerId="ADAL" clId="{009D9A5B-CB3F-43BE-BD81-1D92AE13547A}" dt="2020-03-26T02:26:00.117" v="2167" actId="207"/>
          <ac:spMkLst>
            <pc:docMk/>
            <pc:sldMk cId="46015495" sldId="425"/>
            <ac:spMk id="91" creationId="{DB7DA6FB-8172-4EFC-A3CF-4675F52CD9EE}"/>
          </ac:spMkLst>
        </pc:spChg>
        <pc:spChg chg="add mod">
          <ac:chgData name="Lena Struwe" userId="154c4c70-de32-40b0-9927-21f6fa299c72" providerId="ADAL" clId="{009D9A5B-CB3F-43BE-BD81-1D92AE13547A}" dt="2020-03-26T02:29:53.010" v="2288" actId="108"/>
          <ac:spMkLst>
            <pc:docMk/>
            <pc:sldMk cId="46015495" sldId="425"/>
            <ac:spMk id="92" creationId="{80271B7D-134A-4247-94C8-2D738C6EEC5C}"/>
          </ac:spMkLst>
        </pc:spChg>
        <pc:spChg chg="add mod">
          <ac:chgData name="Lena Struwe" userId="154c4c70-de32-40b0-9927-21f6fa299c72" providerId="ADAL" clId="{009D9A5B-CB3F-43BE-BD81-1D92AE13547A}" dt="2020-03-26T02:25:10.636" v="2162" actId="1076"/>
          <ac:spMkLst>
            <pc:docMk/>
            <pc:sldMk cId="46015495" sldId="425"/>
            <ac:spMk id="93" creationId="{0827E2A8-A160-490E-95B1-0BB3018F47F8}"/>
          </ac:spMkLst>
        </pc:spChg>
        <pc:spChg chg="add mod">
          <ac:chgData name="Lena Struwe" userId="154c4c70-de32-40b0-9927-21f6fa299c72" providerId="ADAL" clId="{009D9A5B-CB3F-43BE-BD81-1D92AE13547A}" dt="2020-03-26T02:25:10.636" v="2162" actId="1076"/>
          <ac:spMkLst>
            <pc:docMk/>
            <pc:sldMk cId="46015495" sldId="425"/>
            <ac:spMk id="94" creationId="{EEB625E3-4C13-4B46-8E4A-CC3931338DCD}"/>
          </ac:spMkLst>
        </pc:spChg>
        <pc:spChg chg="add mod">
          <ac:chgData name="Lena Struwe" userId="154c4c70-de32-40b0-9927-21f6fa299c72" providerId="ADAL" clId="{009D9A5B-CB3F-43BE-BD81-1D92AE13547A}" dt="2020-03-26T02:27:22.019" v="2248" actId="207"/>
          <ac:spMkLst>
            <pc:docMk/>
            <pc:sldMk cId="46015495" sldId="425"/>
            <ac:spMk id="95" creationId="{B6515B8B-AD5C-472D-9C31-41956A7B47D8}"/>
          </ac:spMkLst>
        </pc:spChg>
        <pc:spChg chg="add mod">
          <ac:chgData name="Lena Struwe" userId="154c4c70-de32-40b0-9927-21f6fa299c72" providerId="ADAL" clId="{009D9A5B-CB3F-43BE-BD81-1D92AE13547A}" dt="2020-03-26T02:27:22.019" v="2248" actId="207"/>
          <ac:spMkLst>
            <pc:docMk/>
            <pc:sldMk cId="46015495" sldId="425"/>
            <ac:spMk id="96" creationId="{1D5C202A-8420-4D17-92AA-EAA23F536E55}"/>
          </ac:spMkLst>
        </pc:spChg>
        <pc:spChg chg="add mod">
          <ac:chgData name="Lena Struwe" userId="154c4c70-de32-40b0-9927-21f6fa299c72" providerId="ADAL" clId="{009D9A5B-CB3F-43BE-BD81-1D92AE13547A}" dt="2020-03-26T02:25:13.540" v="2164" actId="1076"/>
          <ac:spMkLst>
            <pc:docMk/>
            <pc:sldMk cId="46015495" sldId="425"/>
            <ac:spMk id="97" creationId="{DE013CB9-5CE9-491C-9406-5478E48DD9C0}"/>
          </ac:spMkLst>
        </pc:spChg>
        <pc:spChg chg="add mod">
          <ac:chgData name="Lena Struwe" userId="154c4c70-de32-40b0-9927-21f6fa299c72" providerId="ADAL" clId="{009D9A5B-CB3F-43BE-BD81-1D92AE13547A}" dt="2020-03-26T02:25:13.540" v="2164" actId="1076"/>
          <ac:spMkLst>
            <pc:docMk/>
            <pc:sldMk cId="46015495" sldId="425"/>
            <ac:spMk id="98" creationId="{4010C9D9-62BC-4B99-AFEF-DCD7DBB27ABF}"/>
          </ac:spMkLst>
        </pc:spChg>
        <pc:spChg chg="add mod">
          <ac:chgData name="Lena Struwe" userId="154c4c70-de32-40b0-9927-21f6fa299c72" providerId="ADAL" clId="{009D9A5B-CB3F-43BE-BD81-1D92AE13547A}" dt="2020-03-26T02:27:08.415" v="2245" actId="1076"/>
          <ac:spMkLst>
            <pc:docMk/>
            <pc:sldMk cId="46015495" sldId="425"/>
            <ac:spMk id="99" creationId="{63E201DF-AE47-49A2-998B-4EC36EA86947}"/>
          </ac:spMkLst>
        </pc:spChg>
        <pc:spChg chg="add mod">
          <ac:chgData name="Lena Struwe" userId="154c4c70-de32-40b0-9927-21f6fa299c72" providerId="ADAL" clId="{009D9A5B-CB3F-43BE-BD81-1D92AE13547A}" dt="2020-03-26T02:28:58.693" v="2269" actId="1076"/>
          <ac:spMkLst>
            <pc:docMk/>
            <pc:sldMk cId="46015495" sldId="425"/>
            <ac:spMk id="100" creationId="{A3EB4814-ED22-4BDF-9989-285987CB1CEF}"/>
          </ac:spMkLst>
        </pc:spChg>
        <pc:spChg chg="add mod">
          <ac:chgData name="Lena Struwe" userId="154c4c70-de32-40b0-9927-21f6fa299c72" providerId="ADAL" clId="{009D9A5B-CB3F-43BE-BD81-1D92AE13547A}" dt="2020-03-26T02:27:08.415" v="2245" actId="1076"/>
          <ac:spMkLst>
            <pc:docMk/>
            <pc:sldMk cId="46015495" sldId="425"/>
            <ac:spMk id="101" creationId="{F73B4036-80F4-43EC-9826-88CB95A5CE4A}"/>
          </ac:spMkLst>
        </pc:spChg>
        <pc:spChg chg="add mod">
          <ac:chgData name="Lena Struwe" userId="154c4c70-de32-40b0-9927-21f6fa299c72" providerId="ADAL" clId="{009D9A5B-CB3F-43BE-BD81-1D92AE13547A}" dt="2020-03-26T02:28:56.800" v="2268" actId="1076"/>
          <ac:spMkLst>
            <pc:docMk/>
            <pc:sldMk cId="46015495" sldId="425"/>
            <ac:spMk id="102" creationId="{6C4774DC-3554-4824-9255-87A601200BA9}"/>
          </ac:spMkLst>
        </pc:spChg>
        <pc:spChg chg="add mod">
          <ac:chgData name="Lena Struwe" userId="154c4c70-de32-40b0-9927-21f6fa299c72" providerId="ADAL" clId="{009D9A5B-CB3F-43BE-BD81-1D92AE13547A}" dt="2020-03-26T02:28:54.471" v="2267" actId="1076"/>
          <ac:spMkLst>
            <pc:docMk/>
            <pc:sldMk cId="46015495" sldId="425"/>
            <ac:spMk id="103" creationId="{02FCC281-4355-4F13-9A34-88F16074DE08}"/>
          </ac:spMkLst>
        </pc:spChg>
        <pc:spChg chg="add mod">
          <ac:chgData name="Lena Struwe" userId="154c4c70-de32-40b0-9927-21f6fa299c72" providerId="ADAL" clId="{009D9A5B-CB3F-43BE-BD81-1D92AE13547A}" dt="2020-03-26T02:29:47.912" v="2286" actId="108"/>
          <ac:spMkLst>
            <pc:docMk/>
            <pc:sldMk cId="46015495" sldId="425"/>
            <ac:spMk id="104" creationId="{8E3D5ED9-DEE6-4B44-B1F2-E251758E54B5}"/>
          </ac:spMkLst>
        </pc:spChg>
        <pc:spChg chg="add mod">
          <ac:chgData name="Lena Struwe" userId="154c4c70-de32-40b0-9927-21f6fa299c72" providerId="ADAL" clId="{009D9A5B-CB3F-43BE-BD81-1D92AE13547A}" dt="2020-03-26T02:28:47.030" v="2261" actId="1076"/>
          <ac:spMkLst>
            <pc:docMk/>
            <pc:sldMk cId="46015495" sldId="425"/>
            <ac:spMk id="105" creationId="{BB1EF4BF-DFA5-4DB7-B0B1-E5D277016A0D}"/>
          </ac:spMkLst>
        </pc:spChg>
        <pc:spChg chg="add mod">
          <ac:chgData name="Lena Struwe" userId="154c4c70-de32-40b0-9927-21f6fa299c72" providerId="ADAL" clId="{009D9A5B-CB3F-43BE-BD81-1D92AE13547A}" dt="2020-03-26T02:27:11.504" v="2247" actId="1076"/>
          <ac:spMkLst>
            <pc:docMk/>
            <pc:sldMk cId="46015495" sldId="425"/>
            <ac:spMk id="106" creationId="{29792F8D-4221-4E6E-BBA8-F9354FD084BF}"/>
          </ac:spMkLst>
        </pc:spChg>
        <pc:spChg chg="add mod">
          <ac:chgData name="Lena Struwe" userId="154c4c70-de32-40b0-9927-21f6fa299c72" providerId="ADAL" clId="{009D9A5B-CB3F-43BE-BD81-1D92AE13547A}" dt="2020-03-26T02:28:02.327" v="2253" actId="1076"/>
          <ac:spMkLst>
            <pc:docMk/>
            <pc:sldMk cId="46015495" sldId="425"/>
            <ac:spMk id="107" creationId="{504BF326-1796-4407-A255-04461067CB4B}"/>
          </ac:spMkLst>
        </pc:spChg>
        <pc:spChg chg="add mod">
          <ac:chgData name="Lena Struwe" userId="154c4c70-de32-40b0-9927-21f6fa299c72" providerId="ADAL" clId="{009D9A5B-CB3F-43BE-BD81-1D92AE13547A}" dt="2020-03-26T02:28:02.327" v="2253" actId="1076"/>
          <ac:spMkLst>
            <pc:docMk/>
            <pc:sldMk cId="46015495" sldId="425"/>
            <ac:spMk id="108" creationId="{BB65494B-A16A-4EDC-B4F7-811CF9C56778}"/>
          </ac:spMkLst>
        </pc:spChg>
        <pc:spChg chg="add mod">
          <ac:chgData name="Lena Struwe" userId="154c4c70-de32-40b0-9927-21f6fa299c72" providerId="ADAL" clId="{009D9A5B-CB3F-43BE-BD81-1D92AE13547A}" dt="2020-03-26T02:28:02.327" v="2253" actId="1076"/>
          <ac:spMkLst>
            <pc:docMk/>
            <pc:sldMk cId="46015495" sldId="425"/>
            <ac:spMk id="109" creationId="{427232B7-F584-40CA-B1DF-0585A6122CF5}"/>
          </ac:spMkLst>
        </pc:spChg>
        <pc:spChg chg="add mod">
          <ac:chgData name="Lena Struwe" userId="154c4c70-de32-40b0-9927-21f6fa299c72" providerId="ADAL" clId="{009D9A5B-CB3F-43BE-BD81-1D92AE13547A}" dt="2020-03-26T02:28:02.327" v="2253" actId="1076"/>
          <ac:spMkLst>
            <pc:docMk/>
            <pc:sldMk cId="46015495" sldId="425"/>
            <ac:spMk id="110" creationId="{F1010B0C-9841-4BAA-82A5-00BEE4878234}"/>
          </ac:spMkLst>
        </pc:spChg>
        <pc:spChg chg="add mod">
          <ac:chgData name="Lena Struwe" userId="154c4c70-de32-40b0-9927-21f6fa299c72" providerId="ADAL" clId="{009D9A5B-CB3F-43BE-BD81-1D92AE13547A}" dt="2020-03-26T02:28:04.699" v="2254" actId="1076"/>
          <ac:spMkLst>
            <pc:docMk/>
            <pc:sldMk cId="46015495" sldId="425"/>
            <ac:spMk id="111" creationId="{1B3A2B58-CED1-4141-A35C-5B1801A3FEFA}"/>
          </ac:spMkLst>
        </pc:spChg>
        <pc:spChg chg="add mod">
          <ac:chgData name="Lena Struwe" userId="154c4c70-de32-40b0-9927-21f6fa299c72" providerId="ADAL" clId="{009D9A5B-CB3F-43BE-BD81-1D92AE13547A}" dt="2020-03-26T02:28:02.327" v="2253" actId="1076"/>
          <ac:spMkLst>
            <pc:docMk/>
            <pc:sldMk cId="46015495" sldId="425"/>
            <ac:spMk id="112" creationId="{B1B13A89-F84D-4739-AAC7-F2589C27A8E5}"/>
          </ac:spMkLst>
        </pc:spChg>
        <pc:spChg chg="add mod">
          <ac:chgData name="Lena Struwe" userId="154c4c70-de32-40b0-9927-21f6fa299c72" providerId="ADAL" clId="{009D9A5B-CB3F-43BE-BD81-1D92AE13547A}" dt="2020-03-26T02:28:33.456" v="2259" actId="207"/>
          <ac:spMkLst>
            <pc:docMk/>
            <pc:sldMk cId="46015495" sldId="425"/>
            <ac:spMk id="113" creationId="{E2EDF39B-F170-48D9-9AA5-DEA2809FD32D}"/>
          </ac:spMkLst>
        </pc:spChg>
        <pc:spChg chg="add mod">
          <ac:chgData name="Lena Struwe" userId="154c4c70-de32-40b0-9927-21f6fa299c72" providerId="ADAL" clId="{009D9A5B-CB3F-43BE-BD81-1D92AE13547A}" dt="2020-03-26T02:28:18.164" v="2258" actId="1076"/>
          <ac:spMkLst>
            <pc:docMk/>
            <pc:sldMk cId="46015495" sldId="425"/>
            <ac:spMk id="114" creationId="{C422D434-F3F8-4889-A6E6-7B6DB650338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46C7F7-03C2-4C0F-B55F-ECA3F1166FEB}"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BD6A9-E761-4C82-8675-B7372E354E7F}" type="slidenum">
              <a:rPr lang="en-US" smtClean="0"/>
              <a:t>‹#›</a:t>
            </a:fld>
            <a:endParaRPr lang="en-US"/>
          </a:p>
        </p:txBody>
      </p:sp>
    </p:spTree>
    <p:extLst>
      <p:ext uri="{BB962C8B-B14F-4D97-AF65-F5344CB8AC3E}">
        <p14:creationId xmlns:p14="http://schemas.microsoft.com/office/powerpoint/2010/main" val="33418000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46C7F7-03C2-4C0F-B55F-ECA3F1166FEB}"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BD6A9-E761-4C82-8675-B7372E354E7F}" type="slidenum">
              <a:rPr lang="en-US" smtClean="0"/>
              <a:t>‹#›</a:t>
            </a:fld>
            <a:endParaRPr lang="en-US"/>
          </a:p>
        </p:txBody>
      </p:sp>
    </p:spTree>
    <p:extLst>
      <p:ext uri="{BB962C8B-B14F-4D97-AF65-F5344CB8AC3E}">
        <p14:creationId xmlns:p14="http://schemas.microsoft.com/office/powerpoint/2010/main" val="25297362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46C7F7-03C2-4C0F-B55F-ECA3F1166FEB}"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BD6A9-E761-4C82-8675-B7372E354E7F}" type="slidenum">
              <a:rPr lang="en-US" smtClean="0"/>
              <a:t>‹#›</a:t>
            </a:fld>
            <a:endParaRPr lang="en-US"/>
          </a:p>
        </p:txBody>
      </p:sp>
    </p:spTree>
    <p:extLst>
      <p:ext uri="{BB962C8B-B14F-4D97-AF65-F5344CB8AC3E}">
        <p14:creationId xmlns:p14="http://schemas.microsoft.com/office/powerpoint/2010/main" val="32156717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46C7F7-03C2-4C0F-B55F-ECA3F1166FEB}"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BD6A9-E761-4C82-8675-B7372E354E7F}" type="slidenum">
              <a:rPr lang="en-US" smtClean="0"/>
              <a:t>‹#›</a:t>
            </a:fld>
            <a:endParaRPr lang="en-US"/>
          </a:p>
        </p:txBody>
      </p:sp>
    </p:spTree>
    <p:extLst>
      <p:ext uri="{BB962C8B-B14F-4D97-AF65-F5344CB8AC3E}">
        <p14:creationId xmlns:p14="http://schemas.microsoft.com/office/powerpoint/2010/main" val="661008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B46C7F7-03C2-4C0F-B55F-ECA3F1166FEB}" type="datetimeFigureOut">
              <a:rPr lang="en-US" smtClean="0"/>
              <a:t>3/25/2020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2BD6A9-E761-4C82-8675-B7372E354E7F}" type="slidenum">
              <a:rPr lang="en-US" smtClean="0"/>
              <a:t>‹#›</a:t>
            </a:fld>
            <a:endParaRPr lang="en-US"/>
          </a:p>
        </p:txBody>
      </p:sp>
    </p:spTree>
    <p:extLst>
      <p:ext uri="{BB962C8B-B14F-4D97-AF65-F5344CB8AC3E}">
        <p14:creationId xmlns:p14="http://schemas.microsoft.com/office/powerpoint/2010/main" val="3700277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46C7F7-03C2-4C0F-B55F-ECA3F1166FEB}" type="datetimeFigureOut">
              <a:rPr lang="en-US" smtClean="0"/>
              <a:t>3/25/2020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BD6A9-E761-4C82-8675-B7372E354E7F}" type="slidenum">
              <a:rPr lang="en-US" smtClean="0"/>
              <a:t>‹#›</a:t>
            </a:fld>
            <a:endParaRPr lang="en-US"/>
          </a:p>
        </p:txBody>
      </p:sp>
    </p:spTree>
    <p:extLst>
      <p:ext uri="{BB962C8B-B14F-4D97-AF65-F5344CB8AC3E}">
        <p14:creationId xmlns:p14="http://schemas.microsoft.com/office/powerpoint/2010/main" val="1506699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46C7F7-03C2-4C0F-B55F-ECA3F1166FEB}" type="datetimeFigureOut">
              <a:rPr lang="en-US" smtClean="0"/>
              <a:t>3/25/2020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2BD6A9-E761-4C82-8675-B7372E354E7F}" type="slidenum">
              <a:rPr lang="en-US" smtClean="0"/>
              <a:t>‹#›</a:t>
            </a:fld>
            <a:endParaRPr lang="en-US"/>
          </a:p>
        </p:txBody>
      </p:sp>
    </p:spTree>
    <p:extLst>
      <p:ext uri="{BB962C8B-B14F-4D97-AF65-F5344CB8AC3E}">
        <p14:creationId xmlns:p14="http://schemas.microsoft.com/office/powerpoint/2010/main" val="3787173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46C7F7-03C2-4C0F-B55F-ECA3F1166FEB}" type="datetimeFigureOut">
              <a:rPr lang="en-US" smtClean="0"/>
              <a:t>3/25/2020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2BD6A9-E761-4C82-8675-B7372E354E7F}" type="slidenum">
              <a:rPr lang="en-US" smtClean="0"/>
              <a:t>‹#›</a:t>
            </a:fld>
            <a:endParaRPr lang="en-US"/>
          </a:p>
        </p:txBody>
      </p:sp>
    </p:spTree>
    <p:extLst>
      <p:ext uri="{BB962C8B-B14F-4D97-AF65-F5344CB8AC3E}">
        <p14:creationId xmlns:p14="http://schemas.microsoft.com/office/powerpoint/2010/main" val="3589001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46C7F7-03C2-4C0F-B55F-ECA3F1166FEB}" type="datetimeFigureOut">
              <a:rPr lang="en-US" smtClean="0"/>
              <a:t>3/25/2020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2BD6A9-E761-4C82-8675-B7372E354E7F}" type="slidenum">
              <a:rPr lang="en-US" smtClean="0"/>
              <a:t>‹#›</a:t>
            </a:fld>
            <a:endParaRPr lang="en-US"/>
          </a:p>
        </p:txBody>
      </p:sp>
    </p:spTree>
    <p:extLst>
      <p:ext uri="{BB962C8B-B14F-4D97-AF65-F5344CB8AC3E}">
        <p14:creationId xmlns:p14="http://schemas.microsoft.com/office/powerpoint/2010/main" val="26723463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B46C7F7-03C2-4C0F-B55F-ECA3F1166FEB}" type="datetimeFigureOut">
              <a:rPr lang="en-US" smtClean="0"/>
              <a:t>3/25/2020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BD6A9-E761-4C82-8675-B7372E354E7F}" type="slidenum">
              <a:rPr lang="en-US" smtClean="0"/>
              <a:t>‹#›</a:t>
            </a:fld>
            <a:endParaRPr lang="en-US"/>
          </a:p>
        </p:txBody>
      </p:sp>
    </p:spTree>
    <p:extLst>
      <p:ext uri="{BB962C8B-B14F-4D97-AF65-F5344CB8AC3E}">
        <p14:creationId xmlns:p14="http://schemas.microsoft.com/office/powerpoint/2010/main" val="34570389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5B46C7F7-03C2-4C0F-B55F-ECA3F1166FEB}" type="datetimeFigureOut">
              <a:rPr lang="en-US" smtClean="0"/>
              <a:t>3/25/2020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2BD6A9-E761-4C82-8675-B7372E354E7F}" type="slidenum">
              <a:rPr lang="en-US" smtClean="0"/>
              <a:t>‹#›</a:t>
            </a:fld>
            <a:endParaRPr lang="en-US"/>
          </a:p>
        </p:txBody>
      </p:sp>
    </p:spTree>
    <p:extLst>
      <p:ext uri="{BB962C8B-B14F-4D97-AF65-F5344CB8AC3E}">
        <p14:creationId xmlns:p14="http://schemas.microsoft.com/office/powerpoint/2010/main" val="3985736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46C7F7-03C2-4C0F-B55F-ECA3F1166FEB}" type="datetimeFigureOut">
              <a:rPr lang="en-US" smtClean="0"/>
              <a:t>3/25/2020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2BD6A9-E761-4C82-8675-B7372E354E7F}" type="slidenum">
              <a:rPr lang="en-US" smtClean="0"/>
              <a:t>‹#›</a:t>
            </a:fld>
            <a:endParaRPr lang="en-US"/>
          </a:p>
        </p:txBody>
      </p:sp>
    </p:spTree>
    <p:extLst>
      <p:ext uri="{BB962C8B-B14F-4D97-AF65-F5344CB8AC3E}">
        <p14:creationId xmlns:p14="http://schemas.microsoft.com/office/powerpoint/2010/main" val="10675097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C497C3-ADC9-4EEE-B70F-4DCBCC0C3E71}"/>
              </a:ext>
            </a:extLst>
          </p:cNvPr>
          <p:cNvSpPr>
            <a:spLocks noGrp="1"/>
          </p:cNvSpPr>
          <p:nvPr>
            <p:ph type="ctrTitle"/>
          </p:nvPr>
        </p:nvSpPr>
        <p:spPr>
          <a:xfrm>
            <a:off x="376518" y="234498"/>
            <a:ext cx="3065930" cy="487362"/>
          </a:xfrm>
        </p:spPr>
        <p:txBody>
          <a:bodyPr>
            <a:noAutofit/>
          </a:bodyPr>
          <a:lstStyle/>
          <a:p>
            <a:r>
              <a:rPr lang="en-US" sz="2400" b="1" dirty="0"/>
              <a:t>Jelly bean evolution </a:t>
            </a:r>
          </a:p>
        </p:txBody>
      </p:sp>
      <p:sp>
        <p:nvSpPr>
          <p:cNvPr id="5" name="Title 1">
            <a:extLst>
              <a:ext uri="{FF2B5EF4-FFF2-40B4-BE49-F238E27FC236}">
                <a16:creationId xmlns:a16="http://schemas.microsoft.com/office/drawing/2014/main" id="{23B73111-11C3-4A0F-98CE-4587AE5B623C}"/>
              </a:ext>
            </a:extLst>
          </p:cNvPr>
          <p:cNvSpPr txBox="1">
            <a:spLocks/>
          </p:cNvSpPr>
          <p:nvPr/>
        </p:nvSpPr>
        <p:spPr>
          <a:xfrm>
            <a:off x="5074829" y="234498"/>
            <a:ext cx="2689412" cy="487362"/>
          </a:xfrm>
          <a:prstGeom prst="rect">
            <a:avLst/>
          </a:prstGeom>
        </p:spPr>
        <p:txBody>
          <a:bodyPr vert="horz" lIns="91440" tIns="45720" rIns="91440" bIns="45720"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2000" b="1" dirty="0"/>
              <a:t>Student Instructions</a:t>
            </a:r>
          </a:p>
        </p:txBody>
      </p:sp>
      <p:sp>
        <p:nvSpPr>
          <p:cNvPr id="6" name="Content Placeholder 2">
            <a:extLst>
              <a:ext uri="{FF2B5EF4-FFF2-40B4-BE49-F238E27FC236}">
                <a16:creationId xmlns:a16="http://schemas.microsoft.com/office/drawing/2014/main" id="{2CAE221C-B7B0-4384-9C0D-D3689C503B5B}"/>
              </a:ext>
            </a:extLst>
          </p:cNvPr>
          <p:cNvSpPr txBox="1">
            <a:spLocks/>
          </p:cNvSpPr>
          <p:nvPr/>
        </p:nvSpPr>
        <p:spPr>
          <a:xfrm>
            <a:off x="457200" y="793740"/>
            <a:ext cx="8229600" cy="4525963"/>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US" sz="1600" dirty="0"/>
              <a:t>By using jelly beans (or M&amp;M’s, beads, or other small colorful items), you will come up with examples that show three different evolutionary scenarios:</a:t>
            </a:r>
          </a:p>
          <a:p>
            <a:pPr marL="457200" indent="-457200" algn="l">
              <a:buFont typeface="Arial" panose="020B0604020202020204" pitchFamily="34" charset="0"/>
              <a:buChar char="•"/>
            </a:pPr>
            <a:r>
              <a:rPr lang="en-US" sz="1800" b="1" dirty="0"/>
              <a:t>Lamarckian evolution </a:t>
            </a:r>
            <a:r>
              <a:rPr lang="en-US" sz="1400" dirty="0"/>
              <a:t>(note, this type is included for you to show that you </a:t>
            </a:r>
            <a:r>
              <a:rPr lang="en-US" sz="1400"/>
              <a:t>understand this </a:t>
            </a:r>
            <a:r>
              <a:rPr lang="en-US" sz="1400" dirty="0"/>
              <a:t>concept, but evolution doesn’t really work this way)</a:t>
            </a:r>
          </a:p>
          <a:p>
            <a:pPr marL="457200" indent="-457200" algn="l">
              <a:buFont typeface="Arial" panose="020B0604020202020204" pitchFamily="34" charset="0"/>
              <a:buChar char="•"/>
            </a:pPr>
            <a:r>
              <a:rPr lang="en-US" sz="1800" b="1" dirty="0"/>
              <a:t>Natural selection </a:t>
            </a:r>
            <a:r>
              <a:rPr lang="en-US" sz="1800" dirty="0"/>
              <a:t>(Darwinian evolution)</a:t>
            </a:r>
          </a:p>
          <a:p>
            <a:pPr marL="457200" indent="-457200" algn="l">
              <a:buFont typeface="Arial" panose="020B0604020202020204" pitchFamily="34" charset="0"/>
              <a:buChar char="•"/>
            </a:pPr>
            <a:r>
              <a:rPr lang="en-US" sz="1800" b="1" dirty="0"/>
              <a:t>Artificial selection </a:t>
            </a:r>
            <a:r>
              <a:rPr lang="en-US" sz="1800" dirty="0"/>
              <a:t>(by humans)</a:t>
            </a:r>
          </a:p>
          <a:p>
            <a:pPr algn="l"/>
            <a:r>
              <a:rPr lang="en-US" sz="1600" dirty="0"/>
              <a:t>1. Start by putting a handful (or more) of jelly beans out on a clean paper (or use the virtual jellybeans provided here). </a:t>
            </a:r>
            <a:r>
              <a:rPr lang="en-US" sz="1600" b="1" dirty="0"/>
              <a:t>The jelly beans are your organisms and their colors and patterns represent genetic traits.</a:t>
            </a:r>
          </a:p>
          <a:p>
            <a:pPr algn="l"/>
            <a:r>
              <a:rPr lang="en-US" sz="1600" dirty="0"/>
              <a:t>2. Get/print out three worksheets – one for each evolutionary scenario. Mark each worksheet with the type of evolution you will show. The boxes on a worksheet is the population area where the beans will be placed. </a:t>
            </a:r>
          </a:p>
          <a:p>
            <a:pPr algn="l"/>
            <a:r>
              <a:rPr lang="en-US" sz="1600" dirty="0"/>
              <a:t>3, You will now arrange these beans on your worksheet to show how the traits change in three generations due to selection or other forces – lay them out in the boxes, and explain in words what is happening and how and why the color and pattern composition of the beans change between populations.  Create and describe a scenario of how this evolutionary scenario works – keep the population size the same.  Mutations are new patterns or colors that appear in your population, and that will be a random increase in genetic diversity.   </a:t>
            </a:r>
          </a:p>
          <a:p>
            <a:pPr algn="l"/>
            <a:r>
              <a:rPr lang="en-US" sz="1600" dirty="0"/>
              <a:t>4. When you are done with the placement of the beans and the writing of text, take photos of the worksheets and upload or send it in to your instructor for grading.  Make sure your handwritten text is readable by the teacher.  </a:t>
            </a:r>
          </a:p>
        </p:txBody>
      </p:sp>
      <p:sp>
        <p:nvSpPr>
          <p:cNvPr id="7" name="Slide Number Placeholder 3">
            <a:extLst>
              <a:ext uri="{FF2B5EF4-FFF2-40B4-BE49-F238E27FC236}">
                <a16:creationId xmlns:a16="http://schemas.microsoft.com/office/drawing/2014/main" id="{44117189-B25C-4A36-890A-E5366E857E96}"/>
              </a:ext>
            </a:extLst>
          </p:cNvPr>
          <p:cNvSpPr>
            <a:spLocks noGrp="1"/>
          </p:cNvSpPr>
          <p:nvPr>
            <p:ph type="sldNum" sz="quarter" idx="12"/>
          </p:nvPr>
        </p:nvSpPr>
        <p:spPr>
          <a:xfrm>
            <a:off x="6553200" y="6245225"/>
            <a:ext cx="2133600" cy="476250"/>
          </a:xfrm>
        </p:spPr>
        <p:txBody>
          <a:bodyPr/>
          <a:lstStyle/>
          <a:p>
            <a:br>
              <a:rPr lang="en-US" dirty="0"/>
            </a:br>
            <a:fld id="{78DB1883-7072-41D3-9AAA-C5905E4630B2}" type="slidenum">
              <a:rPr lang="en-US" smtClean="0"/>
              <a:pPr/>
              <a:t>1</a:t>
            </a:fld>
            <a:endParaRPr lang="en-US" dirty="0"/>
          </a:p>
        </p:txBody>
      </p:sp>
      <p:sp>
        <p:nvSpPr>
          <p:cNvPr id="8" name="TextBox 7">
            <a:extLst>
              <a:ext uri="{FF2B5EF4-FFF2-40B4-BE49-F238E27FC236}">
                <a16:creationId xmlns:a16="http://schemas.microsoft.com/office/drawing/2014/main" id="{71593457-DECC-40E0-88DC-09389045C265}"/>
              </a:ext>
            </a:extLst>
          </p:cNvPr>
          <p:cNvSpPr txBox="1"/>
          <p:nvPr/>
        </p:nvSpPr>
        <p:spPr>
          <a:xfrm>
            <a:off x="0" y="6604084"/>
            <a:ext cx="3767378" cy="253916"/>
          </a:xfrm>
          <a:prstGeom prst="rect">
            <a:avLst/>
          </a:prstGeom>
          <a:noFill/>
        </p:spPr>
        <p:txBody>
          <a:bodyPr wrap="none" rtlCol="0">
            <a:spAutoFit/>
          </a:bodyPr>
          <a:lstStyle/>
          <a:p>
            <a:r>
              <a:rPr lang="en-US" sz="1050" b="0" dirty="0"/>
              <a:t>© Lena Struwe, 2020, free to reproduce for educational purposes</a:t>
            </a:r>
          </a:p>
        </p:txBody>
      </p:sp>
    </p:spTree>
    <p:extLst>
      <p:ext uri="{BB962C8B-B14F-4D97-AF65-F5344CB8AC3E}">
        <p14:creationId xmlns:p14="http://schemas.microsoft.com/office/powerpoint/2010/main" val="26399457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4089BC97-211B-42FA-858C-86C487A8984F}"/>
              </a:ext>
            </a:extLst>
          </p:cNvPr>
          <p:cNvSpPr/>
          <p:nvPr/>
        </p:nvSpPr>
        <p:spPr bwMode="auto">
          <a:xfrm>
            <a:off x="353348" y="666066"/>
            <a:ext cx="2859347" cy="2063229"/>
          </a:xfrm>
          <a:prstGeom prst="roundRect">
            <a:avLst/>
          </a:prstGeom>
          <a:solidFill>
            <a:schemeClr val="bg1"/>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1" name="TextBox 10">
            <a:extLst>
              <a:ext uri="{FF2B5EF4-FFF2-40B4-BE49-F238E27FC236}">
                <a16:creationId xmlns:a16="http://schemas.microsoft.com/office/drawing/2014/main" id="{55048861-BD6C-4E6B-99BB-23FF03CEB2B7}"/>
              </a:ext>
            </a:extLst>
          </p:cNvPr>
          <p:cNvSpPr txBox="1"/>
          <p:nvPr/>
        </p:nvSpPr>
        <p:spPr>
          <a:xfrm>
            <a:off x="586550" y="396482"/>
            <a:ext cx="2010102" cy="307777"/>
          </a:xfrm>
          <a:prstGeom prst="rect">
            <a:avLst/>
          </a:prstGeom>
          <a:noFill/>
        </p:spPr>
        <p:txBody>
          <a:bodyPr wrap="none" rtlCol="0">
            <a:spAutoFit/>
          </a:bodyPr>
          <a:lstStyle/>
          <a:p>
            <a:r>
              <a:rPr lang="en-US" sz="1400" i="1" dirty="0"/>
              <a:t>Population: Generation 1</a:t>
            </a:r>
          </a:p>
        </p:txBody>
      </p:sp>
      <p:sp>
        <p:nvSpPr>
          <p:cNvPr id="12" name="Rectangle: Rounded Corners 11">
            <a:extLst>
              <a:ext uri="{FF2B5EF4-FFF2-40B4-BE49-F238E27FC236}">
                <a16:creationId xmlns:a16="http://schemas.microsoft.com/office/drawing/2014/main" id="{2A2F098A-C851-4A66-8C18-92A7A16D4782}"/>
              </a:ext>
            </a:extLst>
          </p:cNvPr>
          <p:cNvSpPr/>
          <p:nvPr/>
        </p:nvSpPr>
        <p:spPr bwMode="auto">
          <a:xfrm>
            <a:off x="3613698" y="2552699"/>
            <a:ext cx="2859347" cy="2063229"/>
          </a:xfrm>
          <a:prstGeom prst="roundRect">
            <a:avLst/>
          </a:prstGeom>
          <a:solidFill>
            <a:schemeClr val="bg1"/>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3" name="Rectangle: Rounded Corners 12">
            <a:extLst>
              <a:ext uri="{FF2B5EF4-FFF2-40B4-BE49-F238E27FC236}">
                <a16:creationId xmlns:a16="http://schemas.microsoft.com/office/drawing/2014/main" id="{19AA80AA-C6B8-4D8C-B83D-92C6078EEE52}"/>
              </a:ext>
            </a:extLst>
          </p:cNvPr>
          <p:cNvSpPr/>
          <p:nvPr/>
        </p:nvSpPr>
        <p:spPr bwMode="auto">
          <a:xfrm>
            <a:off x="385137" y="4541955"/>
            <a:ext cx="2859347" cy="2063229"/>
          </a:xfrm>
          <a:prstGeom prst="roundRect">
            <a:avLst/>
          </a:prstGeom>
          <a:solidFill>
            <a:schemeClr val="bg1"/>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4" name="TextBox 13">
            <a:extLst>
              <a:ext uri="{FF2B5EF4-FFF2-40B4-BE49-F238E27FC236}">
                <a16:creationId xmlns:a16="http://schemas.microsoft.com/office/drawing/2014/main" id="{C1FC8365-D0BE-46B5-9FBC-79A5B5210932}"/>
              </a:ext>
            </a:extLst>
          </p:cNvPr>
          <p:cNvSpPr txBox="1"/>
          <p:nvPr/>
        </p:nvSpPr>
        <p:spPr>
          <a:xfrm>
            <a:off x="3976608" y="2261498"/>
            <a:ext cx="2010102" cy="307777"/>
          </a:xfrm>
          <a:prstGeom prst="rect">
            <a:avLst/>
          </a:prstGeom>
          <a:noFill/>
        </p:spPr>
        <p:txBody>
          <a:bodyPr wrap="none" rtlCol="0">
            <a:spAutoFit/>
          </a:bodyPr>
          <a:lstStyle/>
          <a:p>
            <a:r>
              <a:rPr lang="en-US" sz="1400" i="1" dirty="0"/>
              <a:t>Population: Generation 2</a:t>
            </a:r>
          </a:p>
        </p:txBody>
      </p:sp>
      <p:sp>
        <p:nvSpPr>
          <p:cNvPr id="15" name="TextBox 14">
            <a:extLst>
              <a:ext uri="{FF2B5EF4-FFF2-40B4-BE49-F238E27FC236}">
                <a16:creationId xmlns:a16="http://schemas.microsoft.com/office/drawing/2014/main" id="{410A1BE3-2CAF-418C-A247-1325F2EA39FC}"/>
              </a:ext>
            </a:extLst>
          </p:cNvPr>
          <p:cNvSpPr txBox="1"/>
          <p:nvPr/>
        </p:nvSpPr>
        <p:spPr>
          <a:xfrm>
            <a:off x="684773" y="4234178"/>
            <a:ext cx="2010102" cy="307777"/>
          </a:xfrm>
          <a:prstGeom prst="rect">
            <a:avLst/>
          </a:prstGeom>
          <a:noFill/>
        </p:spPr>
        <p:txBody>
          <a:bodyPr wrap="none" rtlCol="0">
            <a:spAutoFit/>
          </a:bodyPr>
          <a:lstStyle/>
          <a:p>
            <a:r>
              <a:rPr lang="en-US" sz="1400" i="1" dirty="0"/>
              <a:t>Population: Generation 3</a:t>
            </a:r>
          </a:p>
        </p:txBody>
      </p:sp>
      <p:sp>
        <p:nvSpPr>
          <p:cNvPr id="16" name="Arrow: Right 15">
            <a:extLst>
              <a:ext uri="{FF2B5EF4-FFF2-40B4-BE49-F238E27FC236}">
                <a16:creationId xmlns:a16="http://schemas.microsoft.com/office/drawing/2014/main" id="{09E24A3D-54E5-40FC-92B8-6CE83911E3EF}"/>
              </a:ext>
            </a:extLst>
          </p:cNvPr>
          <p:cNvSpPr/>
          <p:nvPr/>
        </p:nvSpPr>
        <p:spPr bwMode="auto">
          <a:xfrm rot="2004801">
            <a:off x="2980573" y="2058746"/>
            <a:ext cx="838200" cy="922493"/>
          </a:xfrm>
          <a:prstGeom prst="right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7" name="Arrow: Right 16">
            <a:extLst>
              <a:ext uri="{FF2B5EF4-FFF2-40B4-BE49-F238E27FC236}">
                <a16:creationId xmlns:a16="http://schemas.microsoft.com/office/drawing/2014/main" id="{7C80E8AD-2F20-4A8F-B52B-BF7A3236F55A}"/>
              </a:ext>
            </a:extLst>
          </p:cNvPr>
          <p:cNvSpPr/>
          <p:nvPr/>
        </p:nvSpPr>
        <p:spPr bwMode="auto">
          <a:xfrm rot="8608457">
            <a:off x="2994098" y="4067713"/>
            <a:ext cx="838200" cy="922493"/>
          </a:xfrm>
          <a:prstGeom prst="right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8" name="TextBox 17">
            <a:extLst>
              <a:ext uri="{FF2B5EF4-FFF2-40B4-BE49-F238E27FC236}">
                <a16:creationId xmlns:a16="http://schemas.microsoft.com/office/drawing/2014/main" id="{AF97CE1F-6050-41FA-8F57-FCB746F14AED}"/>
              </a:ext>
            </a:extLst>
          </p:cNvPr>
          <p:cNvSpPr txBox="1"/>
          <p:nvPr/>
        </p:nvSpPr>
        <p:spPr>
          <a:xfrm>
            <a:off x="3399673" y="704259"/>
            <a:ext cx="2684196" cy="276999"/>
          </a:xfrm>
          <a:prstGeom prst="rect">
            <a:avLst/>
          </a:prstGeom>
          <a:noFill/>
        </p:spPr>
        <p:txBody>
          <a:bodyPr wrap="none" rtlCol="0">
            <a:spAutoFit/>
          </a:bodyPr>
          <a:lstStyle/>
          <a:p>
            <a:r>
              <a:rPr lang="en-US" sz="1200" b="1" dirty="0"/>
              <a:t>Describe the genetic diversity in Gen-1:</a:t>
            </a:r>
          </a:p>
        </p:txBody>
      </p:sp>
      <p:sp>
        <p:nvSpPr>
          <p:cNvPr id="19" name="TextBox 18">
            <a:extLst>
              <a:ext uri="{FF2B5EF4-FFF2-40B4-BE49-F238E27FC236}">
                <a16:creationId xmlns:a16="http://schemas.microsoft.com/office/drawing/2014/main" id="{8E6322B8-C486-45B6-82BA-BC1B2D4B5099}"/>
              </a:ext>
            </a:extLst>
          </p:cNvPr>
          <p:cNvSpPr txBox="1"/>
          <p:nvPr/>
        </p:nvSpPr>
        <p:spPr>
          <a:xfrm>
            <a:off x="6529159" y="728617"/>
            <a:ext cx="2365198" cy="461665"/>
          </a:xfrm>
          <a:prstGeom prst="rect">
            <a:avLst/>
          </a:prstGeom>
          <a:noFill/>
        </p:spPr>
        <p:txBody>
          <a:bodyPr wrap="square" rtlCol="0">
            <a:spAutoFit/>
          </a:bodyPr>
          <a:lstStyle/>
          <a:p>
            <a:r>
              <a:rPr lang="en-US" sz="1200" b="1" dirty="0"/>
              <a:t>Explain what happens between generation 1 and 2:</a:t>
            </a:r>
          </a:p>
        </p:txBody>
      </p:sp>
      <p:sp>
        <p:nvSpPr>
          <p:cNvPr id="20" name="TextBox 19">
            <a:extLst>
              <a:ext uri="{FF2B5EF4-FFF2-40B4-BE49-F238E27FC236}">
                <a16:creationId xmlns:a16="http://schemas.microsoft.com/office/drawing/2014/main" id="{897123B1-CF3B-4C7C-8D82-F1067212ED25}"/>
              </a:ext>
            </a:extLst>
          </p:cNvPr>
          <p:cNvSpPr txBox="1"/>
          <p:nvPr/>
        </p:nvSpPr>
        <p:spPr>
          <a:xfrm>
            <a:off x="4572000" y="459653"/>
            <a:ext cx="4371518" cy="307777"/>
          </a:xfrm>
          <a:prstGeom prst="rect">
            <a:avLst/>
          </a:prstGeom>
          <a:noFill/>
        </p:spPr>
        <p:txBody>
          <a:bodyPr wrap="none" rtlCol="0">
            <a:spAutoFit/>
          </a:bodyPr>
          <a:lstStyle/>
          <a:p>
            <a:r>
              <a:rPr lang="en-US" sz="1400" dirty="0"/>
              <a:t>Evolutionary Scenario: ____________________________</a:t>
            </a:r>
          </a:p>
        </p:txBody>
      </p:sp>
      <p:sp>
        <p:nvSpPr>
          <p:cNvPr id="21" name="TextBox 20">
            <a:extLst>
              <a:ext uri="{FF2B5EF4-FFF2-40B4-BE49-F238E27FC236}">
                <a16:creationId xmlns:a16="http://schemas.microsoft.com/office/drawing/2014/main" id="{43B68967-644A-4469-8655-999C821C34C3}"/>
              </a:ext>
            </a:extLst>
          </p:cNvPr>
          <p:cNvSpPr txBox="1"/>
          <p:nvPr/>
        </p:nvSpPr>
        <p:spPr>
          <a:xfrm>
            <a:off x="4572000" y="207012"/>
            <a:ext cx="4374852" cy="307777"/>
          </a:xfrm>
          <a:prstGeom prst="rect">
            <a:avLst/>
          </a:prstGeom>
          <a:noFill/>
        </p:spPr>
        <p:txBody>
          <a:bodyPr wrap="none" rtlCol="0">
            <a:spAutoFit/>
          </a:bodyPr>
          <a:lstStyle/>
          <a:p>
            <a:r>
              <a:rPr lang="en-US" sz="1400" dirty="0"/>
              <a:t>Student Name(s): ________________________________</a:t>
            </a:r>
          </a:p>
        </p:txBody>
      </p:sp>
      <p:sp>
        <p:nvSpPr>
          <p:cNvPr id="22" name="TextBox 21">
            <a:extLst>
              <a:ext uri="{FF2B5EF4-FFF2-40B4-BE49-F238E27FC236}">
                <a16:creationId xmlns:a16="http://schemas.microsoft.com/office/drawing/2014/main" id="{99C7FAD4-FB1B-4A5A-BDBE-FF6EB8E8B214}"/>
              </a:ext>
            </a:extLst>
          </p:cNvPr>
          <p:cNvSpPr txBox="1"/>
          <p:nvPr/>
        </p:nvSpPr>
        <p:spPr>
          <a:xfrm>
            <a:off x="237200" y="2748255"/>
            <a:ext cx="3162473" cy="461665"/>
          </a:xfrm>
          <a:prstGeom prst="rect">
            <a:avLst/>
          </a:prstGeom>
          <a:noFill/>
        </p:spPr>
        <p:txBody>
          <a:bodyPr wrap="square" rtlCol="0">
            <a:spAutoFit/>
          </a:bodyPr>
          <a:lstStyle/>
          <a:p>
            <a:r>
              <a:rPr lang="en-US" sz="1200" b="1" dirty="0"/>
              <a:t>Compare the genetic diversity in Gen-2 with that in the previous generation:</a:t>
            </a:r>
          </a:p>
        </p:txBody>
      </p:sp>
      <p:sp>
        <p:nvSpPr>
          <p:cNvPr id="23" name="TextBox 22">
            <a:extLst>
              <a:ext uri="{FF2B5EF4-FFF2-40B4-BE49-F238E27FC236}">
                <a16:creationId xmlns:a16="http://schemas.microsoft.com/office/drawing/2014/main" id="{9E0F433D-A6F2-4BD8-928D-7D2790990F38}"/>
              </a:ext>
            </a:extLst>
          </p:cNvPr>
          <p:cNvSpPr txBox="1"/>
          <p:nvPr/>
        </p:nvSpPr>
        <p:spPr>
          <a:xfrm>
            <a:off x="6529159" y="3447200"/>
            <a:ext cx="2365198" cy="461665"/>
          </a:xfrm>
          <a:prstGeom prst="rect">
            <a:avLst/>
          </a:prstGeom>
          <a:noFill/>
        </p:spPr>
        <p:txBody>
          <a:bodyPr wrap="square" rtlCol="0">
            <a:spAutoFit/>
          </a:bodyPr>
          <a:lstStyle/>
          <a:p>
            <a:r>
              <a:rPr lang="en-US" sz="1200" b="1" dirty="0"/>
              <a:t>Explain what happens between generation 2 and 3:</a:t>
            </a:r>
          </a:p>
        </p:txBody>
      </p:sp>
      <p:sp>
        <p:nvSpPr>
          <p:cNvPr id="25" name="TextBox 24">
            <a:extLst>
              <a:ext uri="{FF2B5EF4-FFF2-40B4-BE49-F238E27FC236}">
                <a16:creationId xmlns:a16="http://schemas.microsoft.com/office/drawing/2014/main" id="{CBCF1438-5C3F-4CA4-8BBE-B55480D9EC34}"/>
              </a:ext>
            </a:extLst>
          </p:cNvPr>
          <p:cNvSpPr txBox="1"/>
          <p:nvPr/>
        </p:nvSpPr>
        <p:spPr>
          <a:xfrm>
            <a:off x="0" y="6604084"/>
            <a:ext cx="3767378" cy="253916"/>
          </a:xfrm>
          <a:prstGeom prst="rect">
            <a:avLst/>
          </a:prstGeom>
          <a:noFill/>
        </p:spPr>
        <p:txBody>
          <a:bodyPr wrap="none" rtlCol="0">
            <a:spAutoFit/>
          </a:bodyPr>
          <a:lstStyle/>
          <a:p>
            <a:r>
              <a:rPr lang="en-US" sz="1050" b="0" dirty="0"/>
              <a:t>© Lena Struwe, 2020, free to reproduce for educational purposes</a:t>
            </a:r>
          </a:p>
        </p:txBody>
      </p:sp>
      <p:sp>
        <p:nvSpPr>
          <p:cNvPr id="26" name="TextBox 25">
            <a:extLst>
              <a:ext uri="{FF2B5EF4-FFF2-40B4-BE49-F238E27FC236}">
                <a16:creationId xmlns:a16="http://schemas.microsoft.com/office/drawing/2014/main" id="{C78DFB9F-C716-4464-9953-FEB01DF7BA4F}"/>
              </a:ext>
            </a:extLst>
          </p:cNvPr>
          <p:cNvSpPr txBox="1"/>
          <p:nvPr/>
        </p:nvSpPr>
        <p:spPr>
          <a:xfrm>
            <a:off x="3631044" y="4678898"/>
            <a:ext cx="3162473" cy="461665"/>
          </a:xfrm>
          <a:prstGeom prst="rect">
            <a:avLst/>
          </a:prstGeom>
          <a:noFill/>
        </p:spPr>
        <p:txBody>
          <a:bodyPr wrap="square" rtlCol="0">
            <a:spAutoFit/>
          </a:bodyPr>
          <a:lstStyle/>
          <a:p>
            <a:r>
              <a:rPr lang="en-US" sz="1200" b="1" dirty="0"/>
              <a:t>Compare the genetic diversity in Gen-3 with that in the previous generation:</a:t>
            </a:r>
          </a:p>
        </p:txBody>
      </p:sp>
      <p:sp>
        <p:nvSpPr>
          <p:cNvPr id="2" name="TextBox 1">
            <a:extLst>
              <a:ext uri="{FF2B5EF4-FFF2-40B4-BE49-F238E27FC236}">
                <a16:creationId xmlns:a16="http://schemas.microsoft.com/office/drawing/2014/main" id="{CF56EFAE-B3E9-4258-8E01-C2B6C5B20E01}"/>
              </a:ext>
            </a:extLst>
          </p:cNvPr>
          <p:cNvSpPr txBox="1"/>
          <p:nvPr/>
        </p:nvSpPr>
        <p:spPr>
          <a:xfrm>
            <a:off x="126033" y="87643"/>
            <a:ext cx="2483821" cy="369332"/>
          </a:xfrm>
          <a:prstGeom prst="rect">
            <a:avLst/>
          </a:prstGeom>
          <a:noFill/>
        </p:spPr>
        <p:txBody>
          <a:bodyPr wrap="none" rtlCol="0">
            <a:spAutoFit/>
          </a:bodyPr>
          <a:lstStyle/>
          <a:p>
            <a:r>
              <a:rPr lang="en-US" b="1" dirty="0"/>
              <a:t>JELLY BEAN EVOLUTION </a:t>
            </a:r>
          </a:p>
        </p:txBody>
      </p:sp>
    </p:spTree>
    <p:extLst>
      <p:ext uri="{BB962C8B-B14F-4D97-AF65-F5344CB8AC3E}">
        <p14:creationId xmlns:p14="http://schemas.microsoft.com/office/powerpoint/2010/main" val="1243528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F4E40BD4-3CEB-42EA-A822-AD80E81140D5}"/>
              </a:ext>
            </a:extLst>
          </p:cNvPr>
          <p:cNvSpPr/>
          <p:nvPr/>
        </p:nvSpPr>
        <p:spPr bwMode="auto">
          <a:xfrm>
            <a:off x="560005" y="749620"/>
            <a:ext cx="533400" cy="304800"/>
          </a:xfrm>
          <a:prstGeom prst="ellipse">
            <a:avLst/>
          </a:prstGeom>
          <a:solidFill>
            <a:srgbClr val="CC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0" name="Oval 9">
            <a:extLst>
              <a:ext uri="{FF2B5EF4-FFF2-40B4-BE49-F238E27FC236}">
                <a16:creationId xmlns:a16="http://schemas.microsoft.com/office/drawing/2014/main" id="{1D53557A-5338-493C-9A6D-14F9FF5A21AA}"/>
              </a:ext>
            </a:extLst>
          </p:cNvPr>
          <p:cNvSpPr/>
          <p:nvPr/>
        </p:nvSpPr>
        <p:spPr bwMode="auto">
          <a:xfrm>
            <a:off x="1861099" y="1792973"/>
            <a:ext cx="533400" cy="304800"/>
          </a:xfrm>
          <a:prstGeom prst="ellipse">
            <a:avLst/>
          </a:prstGeom>
          <a:pattFill prst="lgCheck">
            <a:fgClr>
              <a:srgbClr val="FFC000"/>
            </a:fgClr>
            <a:bgClr>
              <a:schemeClr val="bg1"/>
            </a:bgClr>
          </a:patt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1" name="Oval 10">
            <a:extLst>
              <a:ext uri="{FF2B5EF4-FFF2-40B4-BE49-F238E27FC236}">
                <a16:creationId xmlns:a16="http://schemas.microsoft.com/office/drawing/2014/main" id="{68430E56-149C-41A3-9C8E-D75FC75402E2}"/>
              </a:ext>
            </a:extLst>
          </p:cNvPr>
          <p:cNvSpPr/>
          <p:nvPr/>
        </p:nvSpPr>
        <p:spPr bwMode="auto">
          <a:xfrm>
            <a:off x="1985523" y="776695"/>
            <a:ext cx="533400" cy="304800"/>
          </a:xfrm>
          <a:prstGeom prst="ellipse">
            <a:avLst/>
          </a:prstGeom>
          <a:solidFill>
            <a:srgbClr val="FF99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30" name="Oval 29">
            <a:extLst>
              <a:ext uri="{FF2B5EF4-FFF2-40B4-BE49-F238E27FC236}">
                <a16:creationId xmlns:a16="http://schemas.microsoft.com/office/drawing/2014/main" id="{790176CC-08D8-4C57-91AE-E6E2CAB8DCDC}"/>
              </a:ext>
            </a:extLst>
          </p:cNvPr>
          <p:cNvSpPr/>
          <p:nvPr/>
        </p:nvSpPr>
        <p:spPr bwMode="auto">
          <a:xfrm>
            <a:off x="1232943" y="1170039"/>
            <a:ext cx="533400" cy="304800"/>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31" name="Oval 30">
            <a:extLst>
              <a:ext uri="{FF2B5EF4-FFF2-40B4-BE49-F238E27FC236}">
                <a16:creationId xmlns:a16="http://schemas.microsoft.com/office/drawing/2014/main" id="{58BE3AE9-D34E-4FE4-A3A6-03814A6076E3}"/>
              </a:ext>
            </a:extLst>
          </p:cNvPr>
          <p:cNvSpPr/>
          <p:nvPr/>
        </p:nvSpPr>
        <p:spPr bwMode="auto">
          <a:xfrm>
            <a:off x="2520292" y="1361313"/>
            <a:ext cx="533400" cy="304800"/>
          </a:xfrm>
          <a:prstGeom prst="ellipse">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33" name="Oval 32">
            <a:extLst>
              <a:ext uri="{FF2B5EF4-FFF2-40B4-BE49-F238E27FC236}">
                <a16:creationId xmlns:a16="http://schemas.microsoft.com/office/drawing/2014/main" id="{D413FFC5-F603-48D9-A748-11DF45B21F0D}"/>
              </a:ext>
            </a:extLst>
          </p:cNvPr>
          <p:cNvSpPr/>
          <p:nvPr/>
        </p:nvSpPr>
        <p:spPr bwMode="auto">
          <a:xfrm>
            <a:off x="2052974" y="3250308"/>
            <a:ext cx="5334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34" name="Oval 33">
            <a:extLst>
              <a:ext uri="{FF2B5EF4-FFF2-40B4-BE49-F238E27FC236}">
                <a16:creationId xmlns:a16="http://schemas.microsoft.com/office/drawing/2014/main" id="{8F40ECBC-B848-40AE-98A7-DCBAF0FA4207}"/>
              </a:ext>
            </a:extLst>
          </p:cNvPr>
          <p:cNvSpPr/>
          <p:nvPr/>
        </p:nvSpPr>
        <p:spPr bwMode="auto">
          <a:xfrm>
            <a:off x="4054202" y="2749401"/>
            <a:ext cx="533400" cy="304800"/>
          </a:xfrm>
          <a:prstGeom prst="ellipse">
            <a:avLst/>
          </a:prstGeom>
          <a:pattFill prst="lgCheck">
            <a:fgClr>
              <a:schemeClr val="accent1"/>
            </a:fgClr>
            <a:bgClr>
              <a:schemeClr val="bg1"/>
            </a:bgClr>
          </a:patt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35" name="Oval 34">
            <a:extLst>
              <a:ext uri="{FF2B5EF4-FFF2-40B4-BE49-F238E27FC236}">
                <a16:creationId xmlns:a16="http://schemas.microsoft.com/office/drawing/2014/main" id="{65158765-F24D-459D-A5BE-25002C9AC632}"/>
              </a:ext>
            </a:extLst>
          </p:cNvPr>
          <p:cNvSpPr/>
          <p:nvPr/>
        </p:nvSpPr>
        <p:spPr bwMode="auto">
          <a:xfrm>
            <a:off x="7981202" y="1689105"/>
            <a:ext cx="533400" cy="304800"/>
          </a:xfrm>
          <a:prstGeom prst="ellipse">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37" name="Oval 36">
            <a:extLst>
              <a:ext uri="{FF2B5EF4-FFF2-40B4-BE49-F238E27FC236}">
                <a16:creationId xmlns:a16="http://schemas.microsoft.com/office/drawing/2014/main" id="{75F568CE-3358-4F79-A6B8-39934A1A603D}"/>
              </a:ext>
            </a:extLst>
          </p:cNvPr>
          <p:cNvSpPr/>
          <p:nvPr/>
        </p:nvSpPr>
        <p:spPr bwMode="auto">
          <a:xfrm>
            <a:off x="8293766" y="3043485"/>
            <a:ext cx="533400" cy="304800"/>
          </a:xfrm>
          <a:prstGeom prst="ellipse">
            <a:avLst/>
          </a:prstGeom>
          <a:pattFill prst="lgCheck">
            <a:fgClr>
              <a:srgbClr val="FFC000"/>
            </a:fgClr>
            <a:bgClr>
              <a:schemeClr val="bg1"/>
            </a:bgClr>
          </a:patt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38" name="Oval 37">
            <a:extLst>
              <a:ext uri="{FF2B5EF4-FFF2-40B4-BE49-F238E27FC236}">
                <a16:creationId xmlns:a16="http://schemas.microsoft.com/office/drawing/2014/main" id="{3E224D48-8688-4B50-BC96-DF1C8A6828EB}"/>
              </a:ext>
            </a:extLst>
          </p:cNvPr>
          <p:cNvSpPr/>
          <p:nvPr/>
        </p:nvSpPr>
        <p:spPr bwMode="auto">
          <a:xfrm>
            <a:off x="5427131" y="2749401"/>
            <a:ext cx="533400" cy="304800"/>
          </a:xfrm>
          <a:prstGeom prst="ellipse">
            <a:avLst/>
          </a:prstGeom>
          <a:solidFill>
            <a:srgbClr val="FF99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39" name="Oval 38">
            <a:extLst>
              <a:ext uri="{FF2B5EF4-FFF2-40B4-BE49-F238E27FC236}">
                <a16:creationId xmlns:a16="http://schemas.microsoft.com/office/drawing/2014/main" id="{EAEFBBD2-5976-450B-A86E-A2FB51F24166}"/>
              </a:ext>
            </a:extLst>
          </p:cNvPr>
          <p:cNvSpPr/>
          <p:nvPr/>
        </p:nvSpPr>
        <p:spPr bwMode="auto">
          <a:xfrm>
            <a:off x="4712435" y="4072459"/>
            <a:ext cx="5334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43" name="Oval 42">
            <a:extLst>
              <a:ext uri="{FF2B5EF4-FFF2-40B4-BE49-F238E27FC236}">
                <a16:creationId xmlns:a16="http://schemas.microsoft.com/office/drawing/2014/main" id="{E6CB429E-A089-4279-9428-F02ECF697E99}"/>
              </a:ext>
            </a:extLst>
          </p:cNvPr>
          <p:cNvSpPr/>
          <p:nvPr/>
        </p:nvSpPr>
        <p:spPr bwMode="auto">
          <a:xfrm>
            <a:off x="5395754" y="4084034"/>
            <a:ext cx="533400" cy="304800"/>
          </a:xfrm>
          <a:prstGeom prst="ellips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54" name="Oval 53">
            <a:extLst>
              <a:ext uri="{FF2B5EF4-FFF2-40B4-BE49-F238E27FC236}">
                <a16:creationId xmlns:a16="http://schemas.microsoft.com/office/drawing/2014/main" id="{7581D72E-76EC-4090-AD31-C3E28A665CA8}"/>
              </a:ext>
            </a:extLst>
          </p:cNvPr>
          <p:cNvSpPr/>
          <p:nvPr/>
        </p:nvSpPr>
        <p:spPr bwMode="auto">
          <a:xfrm>
            <a:off x="4456219" y="3392577"/>
            <a:ext cx="533400" cy="304800"/>
          </a:xfrm>
          <a:prstGeom prst="ellipse">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55" name="Oval 54">
            <a:extLst>
              <a:ext uri="{FF2B5EF4-FFF2-40B4-BE49-F238E27FC236}">
                <a16:creationId xmlns:a16="http://schemas.microsoft.com/office/drawing/2014/main" id="{152DC19F-E075-4A33-95AB-DCF3A14D8D51}"/>
              </a:ext>
            </a:extLst>
          </p:cNvPr>
          <p:cNvSpPr/>
          <p:nvPr/>
        </p:nvSpPr>
        <p:spPr bwMode="auto">
          <a:xfrm>
            <a:off x="4388148" y="1792116"/>
            <a:ext cx="533400" cy="304800"/>
          </a:xfrm>
          <a:prstGeom prst="ellipse">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57" name="Oval 56">
            <a:extLst>
              <a:ext uri="{FF2B5EF4-FFF2-40B4-BE49-F238E27FC236}">
                <a16:creationId xmlns:a16="http://schemas.microsoft.com/office/drawing/2014/main" id="{2C334F1C-B62D-4974-AEF1-D80D10520000}"/>
              </a:ext>
            </a:extLst>
          </p:cNvPr>
          <p:cNvSpPr/>
          <p:nvPr/>
        </p:nvSpPr>
        <p:spPr bwMode="auto">
          <a:xfrm>
            <a:off x="5629557" y="3196267"/>
            <a:ext cx="533400" cy="304800"/>
          </a:xfrm>
          <a:prstGeom prst="ellipse">
            <a:avLst/>
          </a:prstGeom>
          <a:pattFill prst="lgCheck">
            <a:fgClr>
              <a:srgbClr val="FFC000"/>
            </a:fgClr>
            <a:bgClr>
              <a:schemeClr val="bg1"/>
            </a:bgClr>
          </a:patt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58" name="Oval 57">
            <a:extLst>
              <a:ext uri="{FF2B5EF4-FFF2-40B4-BE49-F238E27FC236}">
                <a16:creationId xmlns:a16="http://schemas.microsoft.com/office/drawing/2014/main" id="{3E101506-D597-49A3-A0AD-17426B8E972E}"/>
              </a:ext>
            </a:extLst>
          </p:cNvPr>
          <p:cNvSpPr/>
          <p:nvPr/>
        </p:nvSpPr>
        <p:spPr bwMode="auto">
          <a:xfrm>
            <a:off x="3436654" y="3049721"/>
            <a:ext cx="5334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59" name="Oval 58">
            <a:extLst>
              <a:ext uri="{FF2B5EF4-FFF2-40B4-BE49-F238E27FC236}">
                <a16:creationId xmlns:a16="http://schemas.microsoft.com/office/drawing/2014/main" id="{C25C1706-DB63-49EE-B16E-A30DF6FB8442}"/>
              </a:ext>
            </a:extLst>
          </p:cNvPr>
          <p:cNvSpPr/>
          <p:nvPr/>
        </p:nvSpPr>
        <p:spPr bwMode="auto">
          <a:xfrm>
            <a:off x="826705" y="4727230"/>
            <a:ext cx="533400" cy="304800"/>
          </a:xfrm>
          <a:prstGeom prst="ellipse">
            <a:avLst/>
          </a:prstGeom>
          <a:solidFill>
            <a:srgbClr val="CC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60" name="Oval 59">
            <a:extLst>
              <a:ext uri="{FF2B5EF4-FFF2-40B4-BE49-F238E27FC236}">
                <a16:creationId xmlns:a16="http://schemas.microsoft.com/office/drawing/2014/main" id="{E32D7951-0848-4B24-B650-8B3B13187BD8}"/>
              </a:ext>
            </a:extLst>
          </p:cNvPr>
          <p:cNvSpPr/>
          <p:nvPr/>
        </p:nvSpPr>
        <p:spPr bwMode="auto">
          <a:xfrm>
            <a:off x="1263382" y="5240421"/>
            <a:ext cx="533400" cy="304800"/>
          </a:xfrm>
          <a:prstGeom prst="ellipse">
            <a:avLst/>
          </a:prstGeom>
          <a:pattFill prst="lgCheck">
            <a:fgClr>
              <a:schemeClr val="accent1"/>
            </a:fgClr>
            <a:bgClr>
              <a:schemeClr val="bg1"/>
            </a:bgClr>
          </a:patt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62" name="Oval 61">
            <a:extLst>
              <a:ext uri="{FF2B5EF4-FFF2-40B4-BE49-F238E27FC236}">
                <a16:creationId xmlns:a16="http://schemas.microsoft.com/office/drawing/2014/main" id="{B5922538-F38E-42A2-94C7-B056F79C8C7F}"/>
              </a:ext>
            </a:extLst>
          </p:cNvPr>
          <p:cNvSpPr/>
          <p:nvPr/>
        </p:nvSpPr>
        <p:spPr bwMode="auto">
          <a:xfrm>
            <a:off x="2951019" y="3564037"/>
            <a:ext cx="533400" cy="304800"/>
          </a:xfrm>
          <a:prstGeom prst="ellipse">
            <a:avLst/>
          </a:prstGeom>
          <a:solidFill>
            <a:srgbClr val="FF99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63" name="Oval 62">
            <a:extLst>
              <a:ext uri="{FF2B5EF4-FFF2-40B4-BE49-F238E27FC236}">
                <a16:creationId xmlns:a16="http://schemas.microsoft.com/office/drawing/2014/main" id="{3F05123A-A7C2-4564-AE88-1DF3EC922651}"/>
              </a:ext>
            </a:extLst>
          </p:cNvPr>
          <p:cNvSpPr/>
          <p:nvPr/>
        </p:nvSpPr>
        <p:spPr bwMode="auto">
          <a:xfrm>
            <a:off x="1484938" y="6050288"/>
            <a:ext cx="5334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64" name="Oval 63">
            <a:extLst>
              <a:ext uri="{FF2B5EF4-FFF2-40B4-BE49-F238E27FC236}">
                <a16:creationId xmlns:a16="http://schemas.microsoft.com/office/drawing/2014/main" id="{3D222186-2F27-4298-9C7C-465954B01835}"/>
              </a:ext>
            </a:extLst>
          </p:cNvPr>
          <p:cNvSpPr/>
          <p:nvPr/>
        </p:nvSpPr>
        <p:spPr bwMode="auto">
          <a:xfrm>
            <a:off x="2141650" y="5598806"/>
            <a:ext cx="533400" cy="304800"/>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65" name="Oval 64">
            <a:extLst>
              <a:ext uri="{FF2B5EF4-FFF2-40B4-BE49-F238E27FC236}">
                <a16:creationId xmlns:a16="http://schemas.microsoft.com/office/drawing/2014/main" id="{644FDB4A-2D62-4E50-854C-BD5C7B117DD7}"/>
              </a:ext>
            </a:extLst>
          </p:cNvPr>
          <p:cNvSpPr/>
          <p:nvPr/>
        </p:nvSpPr>
        <p:spPr bwMode="auto">
          <a:xfrm>
            <a:off x="808856" y="5751206"/>
            <a:ext cx="533400" cy="304800"/>
          </a:xfrm>
          <a:prstGeom prst="ellipse">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66" name="Oval 65">
            <a:extLst>
              <a:ext uri="{FF2B5EF4-FFF2-40B4-BE49-F238E27FC236}">
                <a16:creationId xmlns:a16="http://schemas.microsoft.com/office/drawing/2014/main" id="{B0F70A79-4B25-405E-87FF-E1EC1014B11D}"/>
              </a:ext>
            </a:extLst>
          </p:cNvPr>
          <p:cNvSpPr/>
          <p:nvPr/>
        </p:nvSpPr>
        <p:spPr bwMode="auto">
          <a:xfrm>
            <a:off x="1674988" y="3871292"/>
            <a:ext cx="533400" cy="304800"/>
          </a:xfrm>
          <a:prstGeom prst="ellipse">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68" name="Oval 67">
            <a:extLst>
              <a:ext uri="{FF2B5EF4-FFF2-40B4-BE49-F238E27FC236}">
                <a16:creationId xmlns:a16="http://schemas.microsoft.com/office/drawing/2014/main" id="{60B53743-D6CF-47A6-A340-7653B5A55AA2}"/>
              </a:ext>
            </a:extLst>
          </p:cNvPr>
          <p:cNvSpPr/>
          <p:nvPr/>
        </p:nvSpPr>
        <p:spPr bwMode="auto">
          <a:xfrm>
            <a:off x="543861" y="5233364"/>
            <a:ext cx="533400" cy="304800"/>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56" name="TextBox 55">
            <a:extLst>
              <a:ext uri="{FF2B5EF4-FFF2-40B4-BE49-F238E27FC236}">
                <a16:creationId xmlns:a16="http://schemas.microsoft.com/office/drawing/2014/main" id="{7697EFC0-25CA-4BA5-892F-F3DEF9F4DEE8}"/>
              </a:ext>
            </a:extLst>
          </p:cNvPr>
          <p:cNvSpPr txBox="1"/>
          <p:nvPr/>
        </p:nvSpPr>
        <p:spPr>
          <a:xfrm>
            <a:off x="126033" y="87643"/>
            <a:ext cx="8064195" cy="369332"/>
          </a:xfrm>
          <a:prstGeom prst="rect">
            <a:avLst/>
          </a:prstGeom>
          <a:noFill/>
        </p:spPr>
        <p:txBody>
          <a:bodyPr wrap="none" rtlCol="0">
            <a:spAutoFit/>
          </a:bodyPr>
          <a:lstStyle/>
          <a:p>
            <a:r>
              <a:rPr lang="en-US" b="1" dirty="0"/>
              <a:t>VIRTUAL JELLY BEANS – USE THESE IF YOU DO THIS ASSIGNMENT ON A COMPUTER</a:t>
            </a:r>
          </a:p>
        </p:txBody>
      </p:sp>
      <p:sp>
        <p:nvSpPr>
          <p:cNvPr id="75" name="Oval 74">
            <a:extLst>
              <a:ext uri="{FF2B5EF4-FFF2-40B4-BE49-F238E27FC236}">
                <a16:creationId xmlns:a16="http://schemas.microsoft.com/office/drawing/2014/main" id="{7BD9C13F-F0AB-4250-8A89-987C4E0E9BDC}"/>
              </a:ext>
            </a:extLst>
          </p:cNvPr>
          <p:cNvSpPr/>
          <p:nvPr/>
        </p:nvSpPr>
        <p:spPr bwMode="auto">
          <a:xfrm>
            <a:off x="7782294" y="931218"/>
            <a:ext cx="533400" cy="304800"/>
          </a:xfrm>
          <a:prstGeom prst="ellipse">
            <a:avLst/>
          </a:prstGeom>
          <a:pattFill prst="lgCheck">
            <a:fgClr>
              <a:srgbClr val="FFC000"/>
            </a:fgClr>
            <a:bgClr>
              <a:schemeClr val="bg1"/>
            </a:bgClr>
          </a:patt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76" name="Oval 75">
            <a:extLst>
              <a:ext uri="{FF2B5EF4-FFF2-40B4-BE49-F238E27FC236}">
                <a16:creationId xmlns:a16="http://schemas.microsoft.com/office/drawing/2014/main" id="{3DC7517A-EEE1-49D2-813C-C500ED0E823B}"/>
              </a:ext>
            </a:extLst>
          </p:cNvPr>
          <p:cNvSpPr/>
          <p:nvPr/>
        </p:nvSpPr>
        <p:spPr bwMode="auto">
          <a:xfrm>
            <a:off x="4093039" y="719639"/>
            <a:ext cx="533400" cy="304800"/>
          </a:xfrm>
          <a:prstGeom prst="ellipse">
            <a:avLst/>
          </a:prstGeom>
          <a:solidFill>
            <a:srgbClr val="FF99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77" name="Oval 76">
            <a:extLst>
              <a:ext uri="{FF2B5EF4-FFF2-40B4-BE49-F238E27FC236}">
                <a16:creationId xmlns:a16="http://schemas.microsoft.com/office/drawing/2014/main" id="{2908F08E-1494-4C93-88F2-4C392600C2E0}"/>
              </a:ext>
            </a:extLst>
          </p:cNvPr>
          <p:cNvSpPr/>
          <p:nvPr/>
        </p:nvSpPr>
        <p:spPr bwMode="auto">
          <a:xfrm>
            <a:off x="5579280" y="904674"/>
            <a:ext cx="5334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78" name="Oval 77">
            <a:extLst>
              <a:ext uri="{FF2B5EF4-FFF2-40B4-BE49-F238E27FC236}">
                <a16:creationId xmlns:a16="http://schemas.microsoft.com/office/drawing/2014/main" id="{28FFBFF0-E236-4B55-A910-26B2BCD2D1D8}"/>
              </a:ext>
            </a:extLst>
          </p:cNvPr>
          <p:cNvSpPr/>
          <p:nvPr/>
        </p:nvSpPr>
        <p:spPr bwMode="auto">
          <a:xfrm>
            <a:off x="4703887" y="1301006"/>
            <a:ext cx="533400" cy="304800"/>
          </a:xfrm>
          <a:prstGeom prst="ellipse">
            <a:avLst/>
          </a:prstGeom>
          <a:pattFill prst="lgCheck">
            <a:fgClr>
              <a:srgbClr val="FFC000"/>
            </a:fgClr>
            <a:bgClr>
              <a:schemeClr val="bg1"/>
            </a:bgClr>
          </a:patt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79" name="Oval 78">
            <a:extLst>
              <a:ext uri="{FF2B5EF4-FFF2-40B4-BE49-F238E27FC236}">
                <a16:creationId xmlns:a16="http://schemas.microsoft.com/office/drawing/2014/main" id="{40D6DEC2-35F6-4810-A294-78C16A6FF767}"/>
              </a:ext>
            </a:extLst>
          </p:cNvPr>
          <p:cNvSpPr/>
          <p:nvPr/>
        </p:nvSpPr>
        <p:spPr bwMode="auto">
          <a:xfrm>
            <a:off x="6735650" y="5063438"/>
            <a:ext cx="533400" cy="304800"/>
          </a:xfrm>
          <a:prstGeom prst="ellipse">
            <a:avLst/>
          </a:prstGeom>
          <a:pattFill prst="lgCheck">
            <a:fgClr>
              <a:srgbClr val="FFC000"/>
            </a:fgClr>
            <a:bgClr>
              <a:schemeClr val="bg1"/>
            </a:bgClr>
          </a:patt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80" name="Oval 79">
            <a:extLst>
              <a:ext uri="{FF2B5EF4-FFF2-40B4-BE49-F238E27FC236}">
                <a16:creationId xmlns:a16="http://schemas.microsoft.com/office/drawing/2014/main" id="{01D435C2-1CA5-4A33-9B10-8A1FCF6D3CD1}"/>
              </a:ext>
            </a:extLst>
          </p:cNvPr>
          <p:cNvSpPr/>
          <p:nvPr/>
        </p:nvSpPr>
        <p:spPr bwMode="auto">
          <a:xfrm>
            <a:off x="7002350" y="4224859"/>
            <a:ext cx="533400" cy="304800"/>
          </a:xfrm>
          <a:prstGeom prst="ellipse">
            <a:avLst/>
          </a:prstGeom>
          <a:solidFill>
            <a:srgbClr val="FF99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81" name="Oval 80">
            <a:extLst>
              <a:ext uri="{FF2B5EF4-FFF2-40B4-BE49-F238E27FC236}">
                <a16:creationId xmlns:a16="http://schemas.microsoft.com/office/drawing/2014/main" id="{C289404E-E80A-4FF1-A502-4DDC4512D9BB}"/>
              </a:ext>
            </a:extLst>
          </p:cNvPr>
          <p:cNvSpPr/>
          <p:nvPr/>
        </p:nvSpPr>
        <p:spPr bwMode="auto">
          <a:xfrm>
            <a:off x="6970973" y="5559492"/>
            <a:ext cx="5334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82" name="Oval 81">
            <a:extLst>
              <a:ext uri="{FF2B5EF4-FFF2-40B4-BE49-F238E27FC236}">
                <a16:creationId xmlns:a16="http://schemas.microsoft.com/office/drawing/2014/main" id="{46BB2E80-5F80-4D9D-A0DE-F453F413A5C0}"/>
              </a:ext>
            </a:extLst>
          </p:cNvPr>
          <p:cNvSpPr/>
          <p:nvPr/>
        </p:nvSpPr>
        <p:spPr bwMode="auto">
          <a:xfrm>
            <a:off x="7204776" y="4671725"/>
            <a:ext cx="533400" cy="304800"/>
          </a:xfrm>
          <a:prstGeom prst="ellipse">
            <a:avLst/>
          </a:prstGeom>
          <a:pattFill prst="lgCheck">
            <a:fgClr>
              <a:srgbClr val="FFC000"/>
            </a:fgClr>
            <a:bgClr>
              <a:schemeClr val="bg1"/>
            </a:bgClr>
          </a:patt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83" name="Oval 82">
            <a:extLst>
              <a:ext uri="{FF2B5EF4-FFF2-40B4-BE49-F238E27FC236}">
                <a16:creationId xmlns:a16="http://schemas.microsoft.com/office/drawing/2014/main" id="{3D76E7DA-8C8F-41E4-A8C6-405F69761001}"/>
              </a:ext>
            </a:extLst>
          </p:cNvPr>
          <p:cNvSpPr/>
          <p:nvPr/>
        </p:nvSpPr>
        <p:spPr bwMode="auto">
          <a:xfrm>
            <a:off x="1004244" y="1882092"/>
            <a:ext cx="533400" cy="304800"/>
          </a:xfrm>
          <a:prstGeom prst="ellipse">
            <a:avLst/>
          </a:prstGeom>
          <a:pattFill prst="lgCheck">
            <a:fgClr>
              <a:srgbClr val="C00000"/>
            </a:fgClr>
            <a:bgClr>
              <a:schemeClr val="bg1"/>
            </a:bgClr>
          </a:patt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84" name="Oval 83">
            <a:extLst>
              <a:ext uri="{FF2B5EF4-FFF2-40B4-BE49-F238E27FC236}">
                <a16:creationId xmlns:a16="http://schemas.microsoft.com/office/drawing/2014/main" id="{E4F86AA8-C807-4D6B-ABEC-162C2B58131E}"/>
              </a:ext>
            </a:extLst>
          </p:cNvPr>
          <p:cNvSpPr/>
          <p:nvPr/>
        </p:nvSpPr>
        <p:spPr bwMode="auto">
          <a:xfrm>
            <a:off x="677685" y="2498924"/>
            <a:ext cx="533400" cy="304800"/>
          </a:xfrm>
          <a:prstGeom prst="ellipse">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fontAlgn="base">
              <a:spcBef>
                <a:spcPct val="0"/>
              </a:spcBef>
              <a:spcAft>
                <a:spcPct val="0"/>
              </a:spcAft>
            </a:pPr>
            <a:endParaRPr lang="en-US" sz="2400" b="1">
              <a:latin typeface="Arial" charset="0"/>
            </a:endParaRPr>
          </a:p>
        </p:txBody>
      </p:sp>
      <p:sp>
        <p:nvSpPr>
          <p:cNvPr id="85" name="Oval 84">
            <a:extLst>
              <a:ext uri="{FF2B5EF4-FFF2-40B4-BE49-F238E27FC236}">
                <a16:creationId xmlns:a16="http://schemas.microsoft.com/office/drawing/2014/main" id="{840229EB-F0F9-4AB1-89B5-1749B5620ADB}"/>
              </a:ext>
            </a:extLst>
          </p:cNvPr>
          <p:cNvSpPr/>
          <p:nvPr/>
        </p:nvSpPr>
        <p:spPr bwMode="auto">
          <a:xfrm>
            <a:off x="1413103" y="2277452"/>
            <a:ext cx="5334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86" name="Oval 85">
            <a:extLst>
              <a:ext uri="{FF2B5EF4-FFF2-40B4-BE49-F238E27FC236}">
                <a16:creationId xmlns:a16="http://schemas.microsoft.com/office/drawing/2014/main" id="{DCAAD66D-8572-43F5-9B1E-D693C2922918}"/>
              </a:ext>
            </a:extLst>
          </p:cNvPr>
          <p:cNvSpPr/>
          <p:nvPr/>
        </p:nvSpPr>
        <p:spPr bwMode="auto">
          <a:xfrm>
            <a:off x="478994" y="1453406"/>
            <a:ext cx="533400" cy="304800"/>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87" name="Oval 86">
            <a:extLst>
              <a:ext uri="{FF2B5EF4-FFF2-40B4-BE49-F238E27FC236}">
                <a16:creationId xmlns:a16="http://schemas.microsoft.com/office/drawing/2014/main" id="{52DC329A-2716-4F76-8A43-58BD71B7D886}"/>
              </a:ext>
            </a:extLst>
          </p:cNvPr>
          <p:cNvSpPr/>
          <p:nvPr/>
        </p:nvSpPr>
        <p:spPr bwMode="auto">
          <a:xfrm>
            <a:off x="3632378" y="4570945"/>
            <a:ext cx="533400" cy="304800"/>
          </a:xfrm>
          <a:prstGeom prst="ellipse">
            <a:avLst/>
          </a:prstGeom>
          <a:pattFill prst="lgCheck">
            <a:fgClr>
              <a:schemeClr val="accent1"/>
            </a:fgClr>
            <a:bgClr>
              <a:schemeClr val="bg1"/>
            </a:bgClr>
          </a:patt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88" name="Oval 87">
            <a:extLst>
              <a:ext uri="{FF2B5EF4-FFF2-40B4-BE49-F238E27FC236}">
                <a16:creationId xmlns:a16="http://schemas.microsoft.com/office/drawing/2014/main" id="{E9CC6A18-B004-4AFD-A9BE-FBBA6991B97C}"/>
              </a:ext>
            </a:extLst>
          </p:cNvPr>
          <p:cNvSpPr/>
          <p:nvPr/>
        </p:nvSpPr>
        <p:spPr bwMode="auto">
          <a:xfrm>
            <a:off x="3006530" y="5201133"/>
            <a:ext cx="533400" cy="304800"/>
          </a:xfrm>
          <a:prstGeom prst="ellipse">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fontAlgn="base">
              <a:spcBef>
                <a:spcPct val="0"/>
              </a:spcBef>
              <a:spcAft>
                <a:spcPct val="0"/>
              </a:spcAft>
            </a:pPr>
            <a:endParaRPr lang="en-US" sz="2400" b="1">
              <a:latin typeface="Arial" charset="0"/>
            </a:endParaRPr>
          </a:p>
        </p:txBody>
      </p:sp>
      <p:sp>
        <p:nvSpPr>
          <p:cNvPr id="89" name="Oval 88">
            <a:extLst>
              <a:ext uri="{FF2B5EF4-FFF2-40B4-BE49-F238E27FC236}">
                <a16:creationId xmlns:a16="http://schemas.microsoft.com/office/drawing/2014/main" id="{B3B89E7E-BF12-4187-ABBC-3F694936A59D}"/>
              </a:ext>
            </a:extLst>
          </p:cNvPr>
          <p:cNvSpPr/>
          <p:nvPr/>
        </p:nvSpPr>
        <p:spPr bwMode="auto">
          <a:xfrm>
            <a:off x="3853934" y="5380812"/>
            <a:ext cx="5334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90" name="Oval 89">
            <a:extLst>
              <a:ext uri="{FF2B5EF4-FFF2-40B4-BE49-F238E27FC236}">
                <a16:creationId xmlns:a16="http://schemas.microsoft.com/office/drawing/2014/main" id="{1F19BE44-5750-49AD-876D-3179011BACAD}"/>
              </a:ext>
            </a:extLst>
          </p:cNvPr>
          <p:cNvSpPr/>
          <p:nvPr/>
        </p:nvSpPr>
        <p:spPr bwMode="auto">
          <a:xfrm>
            <a:off x="2939361" y="4239929"/>
            <a:ext cx="533400" cy="304800"/>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91" name="Oval 90">
            <a:extLst>
              <a:ext uri="{FF2B5EF4-FFF2-40B4-BE49-F238E27FC236}">
                <a16:creationId xmlns:a16="http://schemas.microsoft.com/office/drawing/2014/main" id="{DB7DA6FB-8172-4EFC-A3CF-4675F52CD9EE}"/>
              </a:ext>
            </a:extLst>
          </p:cNvPr>
          <p:cNvSpPr/>
          <p:nvPr/>
        </p:nvSpPr>
        <p:spPr bwMode="auto">
          <a:xfrm>
            <a:off x="6815184" y="1366802"/>
            <a:ext cx="533400" cy="304800"/>
          </a:xfrm>
          <a:prstGeom prst="ellipse">
            <a:avLst/>
          </a:prstGeom>
          <a:pattFill prst="lgCheck">
            <a:fgClr>
              <a:schemeClr val="accent1"/>
            </a:fgClr>
            <a:bgClr>
              <a:schemeClr val="bg1"/>
            </a:bgClr>
          </a:patt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92" name="Oval 91">
            <a:extLst>
              <a:ext uri="{FF2B5EF4-FFF2-40B4-BE49-F238E27FC236}">
                <a16:creationId xmlns:a16="http://schemas.microsoft.com/office/drawing/2014/main" id="{80271B7D-134A-4247-94C8-2D738C6EEC5C}"/>
              </a:ext>
            </a:extLst>
          </p:cNvPr>
          <p:cNvSpPr/>
          <p:nvPr/>
        </p:nvSpPr>
        <p:spPr bwMode="auto">
          <a:xfrm>
            <a:off x="6189336" y="1996990"/>
            <a:ext cx="533400" cy="304800"/>
          </a:xfrm>
          <a:prstGeom prst="ellipse">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fontAlgn="base">
              <a:spcBef>
                <a:spcPct val="0"/>
              </a:spcBef>
              <a:spcAft>
                <a:spcPct val="0"/>
              </a:spcAft>
            </a:pPr>
            <a:endParaRPr lang="en-US" sz="2400" b="1">
              <a:latin typeface="Arial" charset="0"/>
            </a:endParaRPr>
          </a:p>
        </p:txBody>
      </p:sp>
      <p:sp>
        <p:nvSpPr>
          <p:cNvPr id="93" name="Oval 92">
            <a:extLst>
              <a:ext uri="{FF2B5EF4-FFF2-40B4-BE49-F238E27FC236}">
                <a16:creationId xmlns:a16="http://schemas.microsoft.com/office/drawing/2014/main" id="{0827E2A8-A160-490E-95B1-0BB3018F47F8}"/>
              </a:ext>
            </a:extLst>
          </p:cNvPr>
          <p:cNvSpPr/>
          <p:nvPr/>
        </p:nvSpPr>
        <p:spPr bwMode="auto">
          <a:xfrm>
            <a:off x="7036740" y="2176669"/>
            <a:ext cx="5334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94" name="Oval 93">
            <a:extLst>
              <a:ext uri="{FF2B5EF4-FFF2-40B4-BE49-F238E27FC236}">
                <a16:creationId xmlns:a16="http://schemas.microsoft.com/office/drawing/2014/main" id="{EEB625E3-4C13-4B46-8E4A-CC3931338DCD}"/>
              </a:ext>
            </a:extLst>
          </p:cNvPr>
          <p:cNvSpPr/>
          <p:nvPr/>
        </p:nvSpPr>
        <p:spPr bwMode="auto">
          <a:xfrm>
            <a:off x="6102631" y="1352623"/>
            <a:ext cx="533400" cy="304800"/>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95" name="Oval 94">
            <a:extLst>
              <a:ext uri="{FF2B5EF4-FFF2-40B4-BE49-F238E27FC236}">
                <a16:creationId xmlns:a16="http://schemas.microsoft.com/office/drawing/2014/main" id="{B6515B8B-AD5C-472D-9C31-41956A7B47D8}"/>
              </a:ext>
            </a:extLst>
          </p:cNvPr>
          <p:cNvSpPr/>
          <p:nvPr/>
        </p:nvSpPr>
        <p:spPr bwMode="auto">
          <a:xfrm>
            <a:off x="7434671" y="2749401"/>
            <a:ext cx="533400" cy="304800"/>
          </a:xfrm>
          <a:prstGeom prst="ellips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96" name="Oval 95">
            <a:extLst>
              <a:ext uri="{FF2B5EF4-FFF2-40B4-BE49-F238E27FC236}">
                <a16:creationId xmlns:a16="http://schemas.microsoft.com/office/drawing/2014/main" id="{1D5C202A-8420-4D17-92AA-EAA23F536E55}"/>
              </a:ext>
            </a:extLst>
          </p:cNvPr>
          <p:cNvSpPr/>
          <p:nvPr/>
        </p:nvSpPr>
        <p:spPr bwMode="auto">
          <a:xfrm>
            <a:off x="6808823" y="3379589"/>
            <a:ext cx="533400" cy="304800"/>
          </a:xfrm>
          <a:prstGeom prst="ellips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97" name="Oval 96">
            <a:extLst>
              <a:ext uri="{FF2B5EF4-FFF2-40B4-BE49-F238E27FC236}">
                <a16:creationId xmlns:a16="http://schemas.microsoft.com/office/drawing/2014/main" id="{DE013CB9-5CE9-491C-9406-5478E48DD9C0}"/>
              </a:ext>
            </a:extLst>
          </p:cNvPr>
          <p:cNvSpPr/>
          <p:nvPr/>
        </p:nvSpPr>
        <p:spPr bwMode="auto">
          <a:xfrm>
            <a:off x="7656227" y="3559268"/>
            <a:ext cx="5334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98" name="Oval 97">
            <a:extLst>
              <a:ext uri="{FF2B5EF4-FFF2-40B4-BE49-F238E27FC236}">
                <a16:creationId xmlns:a16="http://schemas.microsoft.com/office/drawing/2014/main" id="{4010C9D9-62BC-4B99-AFEF-DCD7DBB27ABF}"/>
              </a:ext>
            </a:extLst>
          </p:cNvPr>
          <p:cNvSpPr/>
          <p:nvPr/>
        </p:nvSpPr>
        <p:spPr bwMode="auto">
          <a:xfrm>
            <a:off x="6722118" y="2735222"/>
            <a:ext cx="533400" cy="304800"/>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3" name="TextBox 2">
            <a:extLst>
              <a:ext uri="{FF2B5EF4-FFF2-40B4-BE49-F238E27FC236}">
                <a16:creationId xmlns:a16="http://schemas.microsoft.com/office/drawing/2014/main" id="{8225A6A3-A96B-473D-9C35-E001F6E84B14}"/>
              </a:ext>
            </a:extLst>
          </p:cNvPr>
          <p:cNvSpPr txBox="1"/>
          <p:nvPr/>
        </p:nvSpPr>
        <p:spPr>
          <a:xfrm>
            <a:off x="3186525" y="6368409"/>
            <a:ext cx="5782673" cy="369332"/>
          </a:xfrm>
          <a:prstGeom prst="rect">
            <a:avLst/>
          </a:prstGeom>
          <a:noFill/>
        </p:spPr>
        <p:txBody>
          <a:bodyPr wrap="none" rtlCol="0">
            <a:spAutoFit/>
          </a:bodyPr>
          <a:lstStyle/>
          <a:p>
            <a:r>
              <a:rPr lang="en-US" dirty="0"/>
              <a:t>(you can copy and modify these as you need in Powerpoint)</a:t>
            </a:r>
          </a:p>
        </p:txBody>
      </p:sp>
      <p:sp>
        <p:nvSpPr>
          <p:cNvPr id="99" name="Oval 98">
            <a:extLst>
              <a:ext uri="{FF2B5EF4-FFF2-40B4-BE49-F238E27FC236}">
                <a16:creationId xmlns:a16="http://schemas.microsoft.com/office/drawing/2014/main" id="{63E201DF-AE47-49A2-998B-4EC36EA86947}"/>
              </a:ext>
            </a:extLst>
          </p:cNvPr>
          <p:cNvSpPr/>
          <p:nvPr/>
        </p:nvSpPr>
        <p:spPr bwMode="auto">
          <a:xfrm>
            <a:off x="5734399" y="4868320"/>
            <a:ext cx="533400" cy="304800"/>
          </a:xfrm>
          <a:prstGeom prst="ellipse">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00" name="Oval 99">
            <a:extLst>
              <a:ext uri="{FF2B5EF4-FFF2-40B4-BE49-F238E27FC236}">
                <a16:creationId xmlns:a16="http://schemas.microsoft.com/office/drawing/2014/main" id="{A3EB4814-ED22-4BDF-9989-285987CB1CEF}"/>
              </a:ext>
            </a:extLst>
          </p:cNvPr>
          <p:cNvSpPr/>
          <p:nvPr/>
        </p:nvSpPr>
        <p:spPr bwMode="auto">
          <a:xfrm>
            <a:off x="4862354" y="5590814"/>
            <a:ext cx="533400" cy="304800"/>
          </a:xfrm>
          <a:prstGeom prst="ellipse">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01" name="Oval 100">
            <a:extLst>
              <a:ext uri="{FF2B5EF4-FFF2-40B4-BE49-F238E27FC236}">
                <a16:creationId xmlns:a16="http://schemas.microsoft.com/office/drawing/2014/main" id="{F73B4036-80F4-43EC-9826-88CB95A5CE4A}"/>
              </a:ext>
            </a:extLst>
          </p:cNvPr>
          <p:cNvSpPr/>
          <p:nvPr/>
        </p:nvSpPr>
        <p:spPr bwMode="auto">
          <a:xfrm>
            <a:off x="5955955" y="5678187"/>
            <a:ext cx="5334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02" name="Oval 101">
            <a:extLst>
              <a:ext uri="{FF2B5EF4-FFF2-40B4-BE49-F238E27FC236}">
                <a16:creationId xmlns:a16="http://schemas.microsoft.com/office/drawing/2014/main" id="{6C4774DC-3554-4824-9255-87A601200BA9}"/>
              </a:ext>
            </a:extLst>
          </p:cNvPr>
          <p:cNvSpPr/>
          <p:nvPr/>
        </p:nvSpPr>
        <p:spPr bwMode="auto">
          <a:xfrm>
            <a:off x="4674516" y="4709229"/>
            <a:ext cx="533400" cy="304800"/>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03" name="Oval 102">
            <a:extLst>
              <a:ext uri="{FF2B5EF4-FFF2-40B4-BE49-F238E27FC236}">
                <a16:creationId xmlns:a16="http://schemas.microsoft.com/office/drawing/2014/main" id="{02FCC281-4355-4F13-9A34-88F16074DE08}"/>
              </a:ext>
            </a:extLst>
          </p:cNvPr>
          <p:cNvSpPr/>
          <p:nvPr/>
        </p:nvSpPr>
        <p:spPr bwMode="auto">
          <a:xfrm>
            <a:off x="1210746" y="3103135"/>
            <a:ext cx="533400" cy="304800"/>
          </a:xfrm>
          <a:prstGeom prst="ellipse">
            <a:avLst/>
          </a:prstGeom>
          <a:pattFill prst="lgCheck">
            <a:fgClr>
              <a:srgbClr val="C00000"/>
            </a:fgClr>
            <a:bgClr>
              <a:schemeClr val="bg1"/>
            </a:bgClr>
          </a:patt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04" name="Oval 103">
            <a:extLst>
              <a:ext uri="{FF2B5EF4-FFF2-40B4-BE49-F238E27FC236}">
                <a16:creationId xmlns:a16="http://schemas.microsoft.com/office/drawing/2014/main" id="{8E3D5ED9-DEE6-4B44-B1F2-E251758E54B5}"/>
              </a:ext>
            </a:extLst>
          </p:cNvPr>
          <p:cNvSpPr/>
          <p:nvPr/>
        </p:nvSpPr>
        <p:spPr bwMode="auto">
          <a:xfrm>
            <a:off x="197913" y="4366707"/>
            <a:ext cx="533400" cy="304800"/>
          </a:xfrm>
          <a:prstGeom prst="ellipse">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defTabSz="914400" fontAlgn="base">
              <a:spcBef>
                <a:spcPct val="0"/>
              </a:spcBef>
              <a:spcAft>
                <a:spcPct val="0"/>
              </a:spcAft>
            </a:pPr>
            <a:endParaRPr lang="en-US" sz="2400" b="1">
              <a:latin typeface="Arial" charset="0"/>
            </a:endParaRPr>
          </a:p>
        </p:txBody>
      </p:sp>
      <p:sp>
        <p:nvSpPr>
          <p:cNvPr id="105" name="Oval 104">
            <a:extLst>
              <a:ext uri="{FF2B5EF4-FFF2-40B4-BE49-F238E27FC236}">
                <a16:creationId xmlns:a16="http://schemas.microsoft.com/office/drawing/2014/main" id="{BB1EF4BF-DFA5-4DB7-B0B1-E5D277016A0D}"/>
              </a:ext>
            </a:extLst>
          </p:cNvPr>
          <p:cNvSpPr/>
          <p:nvPr/>
        </p:nvSpPr>
        <p:spPr bwMode="auto">
          <a:xfrm>
            <a:off x="1946503" y="4528759"/>
            <a:ext cx="533400" cy="304800"/>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06" name="Oval 105">
            <a:extLst>
              <a:ext uri="{FF2B5EF4-FFF2-40B4-BE49-F238E27FC236}">
                <a16:creationId xmlns:a16="http://schemas.microsoft.com/office/drawing/2014/main" id="{29792F8D-4221-4E6E-BBA8-F9354FD084BF}"/>
              </a:ext>
            </a:extLst>
          </p:cNvPr>
          <p:cNvSpPr/>
          <p:nvPr/>
        </p:nvSpPr>
        <p:spPr bwMode="auto">
          <a:xfrm>
            <a:off x="368518" y="3232240"/>
            <a:ext cx="533400" cy="304800"/>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07" name="Oval 106">
            <a:extLst>
              <a:ext uri="{FF2B5EF4-FFF2-40B4-BE49-F238E27FC236}">
                <a16:creationId xmlns:a16="http://schemas.microsoft.com/office/drawing/2014/main" id="{504BF326-1796-4407-A255-04461067CB4B}"/>
              </a:ext>
            </a:extLst>
          </p:cNvPr>
          <p:cNvSpPr/>
          <p:nvPr/>
        </p:nvSpPr>
        <p:spPr bwMode="auto">
          <a:xfrm>
            <a:off x="3148457" y="929095"/>
            <a:ext cx="533400" cy="304800"/>
          </a:xfrm>
          <a:prstGeom prst="ellipse">
            <a:avLst/>
          </a:prstGeom>
          <a:pattFill prst="lgCheck">
            <a:fgClr>
              <a:schemeClr val="accent1"/>
            </a:fgClr>
            <a:bgClr>
              <a:schemeClr val="bg1"/>
            </a:bgClr>
          </a:patt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08" name="Oval 107">
            <a:extLst>
              <a:ext uri="{FF2B5EF4-FFF2-40B4-BE49-F238E27FC236}">
                <a16:creationId xmlns:a16="http://schemas.microsoft.com/office/drawing/2014/main" id="{BB65494B-A16A-4EDC-B4F7-811CF9C56778}"/>
              </a:ext>
            </a:extLst>
          </p:cNvPr>
          <p:cNvSpPr/>
          <p:nvPr/>
        </p:nvSpPr>
        <p:spPr bwMode="auto">
          <a:xfrm>
            <a:off x="3585134" y="1442286"/>
            <a:ext cx="533400" cy="304800"/>
          </a:xfrm>
          <a:prstGeom prst="ellipse">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09" name="Oval 108">
            <a:extLst>
              <a:ext uri="{FF2B5EF4-FFF2-40B4-BE49-F238E27FC236}">
                <a16:creationId xmlns:a16="http://schemas.microsoft.com/office/drawing/2014/main" id="{427232B7-F584-40CA-B1DF-0585A6122CF5}"/>
              </a:ext>
            </a:extLst>
          </p:cNvPr>
          <p:cNvSpPr/>
          <p:nvPr/>
        </p:nvSpPr>
        <p:spPr bwMode="auto">
          <a:xfrm>
            <a:off x="3806690" y="2252153"/>
            <a:ext cx="5334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10" name="Oval 109">
            <a:extLst>
              <a:ext uri="{FF2B5EF4-FFF2-40B4-BE49-F238E27FC236}">
                <a16:creationId xmlns:a16="http://schemas.microsoft.com/office/drawing/2014/main" id="{F1010B0C-9841-4BAA-82A5-00BEE4878234}"/>
              </a:ext>
            </a:extLst>
          </p:cNvPr>
          <p:cNvSpPr/>
          <p:nvPr/>
        </p:nvSpPr>
        <p:spPr bwMode="auto">
          <a:xfrm>
            <a:off x="3130608" y="1953071"/>
            <a:ext cx="533400" cy="304800"/>
          </a:xfrm>
          <a:prstGeom prst="ellipse">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11" name="Oval 110">
            <a:extLst>
              <a:ext uri="{FF2B5EF4-FFF2-40B4-BE49-F238E27FC236}">
                <a16:creationId xmlns:a16="http://schemas.microsoft.com/office/drawing/2014/main" id="{1B3A2B58-CED1-4141-A35C-5B1801A3FEFA}"/>
              </a:ext>
            </a:extLst>
          </p:cNvPr>
          <p:cNvSpPr/>
          <p:nvPr/>
        </p:nvSpPr>
        <p:spPr bwMode="auto">
          <a:xfrm>
            <a:off x="2405961" y="2010302"/>
            <a:ext cx="5334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12" name="Oval 111">
            <a:extLst>
              <a:ext uri="{FF2B5EF4-FFF2-40B4-BE49-F238E27FC236}">
                <a16:creationId xmlns:a16="http://schemas.microsoft.com/office/drawing/2014/main" id="{B1B13A89-F84D-4739-AAC7-F2589C27A8E5}"/>
              </a:ext>
            </a:extLst>
          </p:cNvPr>
          <p:cNvSpPr/>
          <p:nvPr/>
        </p:nvSpPr>
        <p:spPr bwMode="auto">
          <a:xfrm>
            <a:off x="2726633" y="2750639"/>
            <a:ext cx="533400" cy="304800"/>
          </a:xfrm>
          <a:prstGeom prst="ellipse">
            <a:avLst/>
          </a:prstGeom>
          <a:pattFill prst="lgCheck">
            <a:fgClr>
              <a:schemeClr val="accent1"/>
            </a:fgClr>
            <a:bgClr>
              <a:schemeClr val="bg1"/>
            </a:bgClr>
          </a:patt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13" name="Oval 112">
            <a:extLst>
              <a:ext uri="{FF2B5EF4-FFF2-40B4-BE49-F238E27FC236}">
                <a16:creationId xmlns:a16="http://schemas.microsoft.com/office/drawing/2014/main" id="{E2EDF39B-F170-48D9-9AA5-DEA2809FD32D}"/>
              </a:ext>
            </a:extLst>
          </p:cNvPr>
          <p:cNvSpPr/>
          <p:nvPr/>
        </p:nvSpPr>
        <p:spPr bwMode="auto">
          <a:xfrm>
            <a:off x="5159244" y="2143680"/>
            <a:ext cx="533400" cy="304800"/>
          </a:xfrm>
          <a:prstGeom prst="ellipse">
            <a:avLst/>
          </a:prstGeom>
          <a:solidFill>
            <a:srgbClr val="7030A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14" name="Oval 113">
            <a:extLst>
              <a:ext uri="{FF2B5EF4-FFF2-40B4-BE49-F238E27FC236}">
                <a16:creationId xmlns:a16="http://schemas.microsoft.com/office/drawing/2014/main" id="{C422D434-F3F8-4889-A6E6-7B6DB650338A}"/>
              </a:ext>
            </a:extLst>
          </p:cNvPr>
          <p:cNvSpPr/>
          <p:nvPr/>
        </p:nvSpPr>
        <p:spPr bwMode="auto">
          <a:xfrm>
            <a:off x="5689255" y="1743253"/>
            <a:ext cx="533400" cy="304800"/>
          </a:xfrm>
          <a:prstGeom prst="ellipse">
            <a:avLst/>
          </a:prstGeom>
          <a:solidFill>
            <a:srgbClr val="FF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460154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70F09551-472B-4D0F-A2E8-41185C688166}"/>
              </a:ext>
            </a:extLst>
          </p:cNvPr>
          <p:cNvSpPr/>
          <p:nvPr/>
        </p:nvSpPr>
        <p:spPr bwMode="auto">
          <a:xfrm>
            <a:off x="353348" y="666066"/>
            <a:ext cx="2859347" cy="2063229"/>
          </a:xfrm>
          <a:prstGeom prst="roundRect">
            <a:avLst/>
          </a:prstGeom>
          <a:solidFill>
            <a:schemeClr val="bg1"/>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7" name="Oval 6">
            <a:extLst>
              <a:ext uri="{FF2B5EF4-FFF2-40B4-BE49-F238E27FC236}">
                <a16:creationId xmlns:a16="http://schemas.microsoft.com/office/drawing/2014/main" id="{F4E40BD4-3CEB-42EA-A822-AD80E81140D5}"/>
              </a:ext>
            </a:extLst>
          </p:cNvPr>
          <p:cNvSpPr/>
          <p:nvPr/>
        </p:nvSpPr>
        <p:spPr bwMode="auto">
          <a:xfrm>
            <a:off x="754870" y="954394"/>
            <a:ext cx="533400" cy="304800"/>
          </a:xfrm>
          <a:prstGeom prst="ellipse">
            <a:avLst/>
          </a:prstGeom>
          <a:solidFill>
            <a:srgbClr val="CC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8" name="Oval 7">
            <a:extLst>
              <a:ext uri="{FF2B5EF4-FFF2-40B4-BE49-F238E27FC236}">
                <a16:creationId xmlns:a16="http://schemas.microsoft.com/office/drawing/2014/main" id="{48D259A2-58C9-4D8A-B92F-C8FFE46D9499}"/>
              </a:ext>
            </a:extLst>
          </p:cNvPr>
          <p:cNvSpPr/>
          <p:nvPr/>
        </p:nvSpPr>
        <p:spPr bwMode="auto">
          <a:xfrm>
            <a:off x="1191547" y="1467585"/>
            <a:ext cx="533400" cy="304800"/>
          </a:xfrm>
          <a:prstGeom prst="ellipse">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9" name="Oval 8">
            <a:extLst>
              <a:ext uri="{FF2B5EF4-FFF2-40B4-BE49-F238E27FC236}">
                <a16:creationId xmlns:a16="http://schemas.microsoft.com/office/drawing/2014/main" id="{02223B3E-861A-4A81-8DEE-B2389414B578}"/>
              </a:ext>
            </a:extLst>
          </p:cNvPr>
          <p:cNvSpPr/>
          <p:nvPr/>
        </p:nvSpPr>
        <p:spPr bwMode="auto">
          <a:xfrm>
            <a:off x="565699" y="2097773"/>
            <a:ext cx="533400" cy="304800"/>
          </a:xfrm>
          <a:prstGeom prst="ellipse">
            <a:avLst/>
          </a:prstGeom>
          <a:solidFill>
            <a:schemeClr val="accent6">
              <a:lumMod val="60000"/>
              <a:lumOff val="4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0" name="Oval 9">
            <a:extLst>
              <a:ext uri="{FF2B5EF4-FFF2-40B4-BE49-F238E27FC236}">
                <a16:creationId xmlns:a16="http://schemas.microsoft.com/office/drawing/2014/main" id="{1D53557A-5338-493C-9A6D-14F9FF5A21AA}"/>
              </a:ext>
            </a:extLst>
          </p:cNvPr>
          <p:cNvSpPr/>
          <p:nvPr/>
        </p:nvSpPr>
        <p:spPr bwMode="auto">
          <a:xfrm>
            <a:off x="1861099" y="1792973"/>
            <a:ext cx="533400" cy="304800"/>
          </a:xfrm>
          <a:prstGeom prst="ellipse">
            <a:avLst/>
          </a:prstGeom>
          <a:pattFill prst="lgCheck">
            <a:fgClr>
              <a:srgbClr val="FFC000"/>
            </a:fgClr>
            <a:bgClr>
              <a:schemeClr val="bg1"/>
            </a:bgClr>
          </a:patt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1" name="Oval 10">
            <a:extLst>
              <a:ext uri="{FF2B5EF4-FFF2-40B4-BE49-F238E27FC236}">
                <a16:creationId xmlns:a16="http://schemas.microsoft.com/office/drawing/2014/main" id="{68430E56-149C-41A3-9C8E-D75FC75402E2}"/>
              </a:ext>
            </a:extLst>
          </p:cNvPr>
          <p:cNvSpPr/>
          <p:nvPr/>
        </p:nvSpPr>
        <p:spPr bwMode="auto">
          <a:xfrm>
            <a:off x="2127799" y="954394"/>
            <a:ext cx="533400" cy="304800"/>
          </a:xfrm>
          <a:prstGeom prst="ellipse">
            <a:avLst/>
          </a:prstGeom>
          <a:solidFill>
            <a:srgbClr val="FF99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2" name="TextBox 11">
            <a:extLst>
              <a:ext uri="{FF2B5EF4-FFF2-40B4-BE49-F238E27FC236}">
                <a16:creationId xmlns:a16="http://schemas.microsoft.com/office/drawing/2014/main" id="{2FB7C5A0-8D06-43D2-950A-AA7CD034C34C}"/>
              </a:ext>
            </a:extLst>
          </p:cNvPr>
          <p:cNvSpPr txBox="1"/>
          <p:nvPr/>
        </p:nvSpPr>
        <p:spPr>
          <a:xfrm>
            <a:off x="586550" y="396482"/>
            <a:ext cx="2250937" cy="307777"/>
          </a:xfrm>
          <a:prstGeom prst="rect">
            <a:avLst/>
          </a:prstGeom>
          <a:noFill/>
        </p:spPr>
        <p:txBody>
          <a:bodyPr wrap="none" rtlCol="0">
            <a:spAutoFit/>
          </a:bodyPr>
          <a:lstStyle/>
          <a:p>
            <a:r>
              <a:rPr lang="en-US" sz="1400" i="1" dirty="0"/>
              <a:t>Population Generation 1</a:t>
            </a:r>
          </a:p>
        </p:txBody>
      </p:sp>
      <p:sp>
        <p:nvSpPr>
          <p:cNvPr id="13" name="Rectangle: Rounded Corners 12">
            <a:extLst>
              <a:ext uri="{FF2B5EF4-FFF2-40B4-BE49-F238E27FC236}">
                <a16:creationId xmlns:a16="http://schemas.microsoft.com/office/drawing/2014/main" id="{549FCCDD-CCC6-4A50-B496-0CB3C44B6658}"/>
              </a:ext>
            </a:extLst>
          </p:cNvPr>
          <p:cNvSpPr/>
          <p:nvPr/>
        </p:nvSpPr>
        <p:spPr bwMode="auto">
          <a:xfrm>
            <a:off x="3613698" y="2552699"/>
            <a:ext cx="2859347" cy="2063229"/>
          </a:xfrm>
          <a:prstGeom prst="roundRect">
            <a:avLst/>
          </a:prstGeom>
          <a:solidFill>
            <a:schemeClr val="bg1"/>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4" name="Rectangle: Rounded Corners 13">
            <a:extLst>
              <a:ext uri="{FF2B5EF4-FFF2-40B4-BE49-F238E27FC236}">
                <a16:creationId xmlns:a16="http://schemas.microsoft.com/office/drawing/2014/main" id="{5123B996-1BAE-4CF6-8A1E-3DF2433C81C3}"/>
              </a:ext>
            </a:extLst>
          </p:cNvPr>
          <p:cNvSpPr/>
          <p:nvPr/>
        </p:nvSpPr>
        <p:spPr bwMode="auto">
          <a:xfrm>
            <a:off x="385137" y="4541955"/>
            <a:ext cx="2859347" cy="2063229"/>
          </a:xfrm>
          <a:prstGeom prst="roundRect">
            <a:avLst/>
          </a:prstGeom>
          <a:solidFill>
            <a:schemeClr val="bg1"/>
          </a:solid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17" name="TextBox 16">
            <a:extLst>
              <a:ext uri="{FF2B5EF4-FFF2-40B4-BE49-F238E27FC236}">
                <a16:creationId xmlns:a16="http://schemas.microsoft.com/office/drawing/2014/main" id="{7099113B-9690-4AC2-97CD-8F6C8DF38187}"/>
              </a:ext>
            </a:extLst>
          </p:cNvPr>
          <p:cNvSpPr txBox="1"/>
          <p:nvPr/>
        </p:nvSpPr>
        <p:spPr>
          <a:xfrm>
            <a:off x="3865844" y="2251064"/>
            <a:ext cx="2220480" cy="307777"/>
          </a:xfrm>
          <a:prstGeom prst="rect">
            <a:avLst/>
          </a:prstGeom>
          <a:noFill/>
        </p:spPr>
        <p:txBody>
          <a:bodyPr wrap="none" rtlCol="0">
            <a:spAutoFit/>
          </a:bodyPr>
          <a:lstStyle/>
          <a:p>
            <a:r>
              <a:rPr lang="en-US" sz="1400" i="1" dirty="0"/>
              <a:t>Population generation 2</a:t>
            </a:r>
          </a:p>
        </p:txBody>
      </p:sp>
      <p:sp>
        <p:nvSpPr>
          <p:cNvPr id="18" name="TextBox 17">
            <a:extLst>
              <a:ext uri="{FF2B5EF4-FFF2-40B4-BE49-F238E27FC236}">
                <a16:creationId xmlns:a16="http://schemas.microsoft.com/office/drawing/2014/main" id="{3740508F-2BBC-4390-B8D8-E733CD28DB97}"/>
              </a:ext>
            </a:extLst>
          </p:cNvPr>
          <p:cNvSpPr txBox="1"/>
          <p:nvPr/>
        </p:nvSpPr>
        <p:spPr>
          <a:xfrm>
            <a:off x="569563" y="4221183"/>
            <a:ext cx="2220480" cy="307777"/>
          </a:xfrm>
          <a:prstGeom prst="rect">
            <a:avLst/>
          </a:prstGeom>
          <a:noFill/>
        </p:spPr>
        <p:txBody>
          <a:bodyPr wrap="none" rtlCol="0">
            <a:spAutoFit/>
          </a:bodyPr>
          <a:lstStyle/>
          <a:p>
            <a:r>
              <a:rPr lang="en-US" sz="1400" i="1" dirty="0"/>
              <a:t>Population generation 3</a:t>
            </a:r>
          </a:p>
        </p:txBody>
      </p:sp>
      <p:sp>
        <p:nvSpPr>
          <p:cNvPr id="19" name="Arrow: Right 18">
            <a:extLst>
              <a:ext uri="{FF2B5EF4-FFF2-40B4-BE49-F238E27FC236}">
                <a16:creationId xmlns:a16="http://schemas.microsoft.com/office/drawing/2014/main" id="{63091DFD-1386-4AAC-BC90-162DC0D5D11C}"/>
              </a:ext>
            </a:extLst>
          </p:cNvPr>
          <p:cNvSpPr/>
          <p:nvPr/>
        </p:nvSpPr>
        <p:spPr bwMode="auto">
          <a:xfrm rot="2004801">
            <a:off x="2980573" y="2058746"/>
            <a:ext cx="838200" cy="922493"/>
          </a:xfrm>
          <a:prstGeom prst="right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21" name="Arrow: Right 20">
            <a:extLst>
              <a:ext uri="{FF2B5EF4-FFF2-40B4-BE49-F238E27FC236}">
                <a16:creationId xmlns:a16="http://schemas.microsoft.com/office/drawing/2014/main" id="{2C17D842-9130-4ED1-BDC4-78641266CD3E}"/>
              </a:ext>
            </a:extLst>
          </p:cNvPr>
          <p:cNvSpPr/>
          <p:nvPr/>
        </p:nvSpPr>
        <p:spPr bwMode="auto">
          <a:xfrm rot="8608457">
            <a:off x="2994098" y="4067713"/>
            <a:ext cx="838200" cy="922493"/>
          </a:xfrm>
          <a:prstGeom prst="rightArrow">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22" name="TextBox 21">
            <a:extLst>
              <a:ext uri="{FF2B5EF4-FFF2-40B4-BE49-F238E27FC236}">
                <a16:creationId xmlns:a16="http://schemas.microsoft.com/office/drawing/2014/main" id="{BDA88770-9DE1-4B8E-BA0E-A6D1803B9C31}"/>
              </a:ext>
            </a:extLst>
          </p:cNvPr>
          <p:cNvSpPr txBox="1"/>
          <p:nvPr/>
        </p:nvSpPr>
        <p:spPr>
          <a:xfrm>
            <a:off x="3187462" y="759529"/>
            <a:ext cx="2975495" cy="276999"/>
          </a:xfrm>
          <a:prstGeom prst="rect">
            <a:avLst/>
          </a:prstGeom>
          <a:noFill/>
        </p:spPr>
        <p:txBody>
          <a:bodyPr wrap="none" rtlCol="0">
            <a:spAutoFit/>
          </a:bodyPr>
          <a:lstStyle/>
          <a:p>
            <a:r>
              <a:rPr lang="en-US" sz="1200" dirty="0"/>
              <a:t>Explain the genetic diversity in Gen-1:</a:t>
            </a:r>
          </a:p>
        </p:txBody>
      </p:sp>
      <p:sp>
        <p:nvSpPr>
          <p:cNvPr id="23" name="TextBox 22">
            <a:extLst>
              <a:ext uri="{FF2B5EF4-FFF2-40B4-BE49-F238E27FC236}">
                <a16:creationId xmlns:a16="http://schemas.microsoft.com/office/drawing/2014/main" id="{AC8D0EF1-F84B-4BA1-BEA3-75C7B0457FBB}"/>
              </a:ext>
            </a:extLst>
          </p:cNvPr>
          <p:cNvSpPr txBox="1"/>
          <p:nvPr/>
        </p:nvSpPr>
        <p:spPr>
          <a:xfrm>
            <a:off x="6477680" y="759529"/>
            <a:ext cx="2365198" cy="461665"/>
          </a:xfrm>
          <a:prstGeom prst="rect">
            <a:avLst/>
          </a:prstGeom>
          <a:noFill/>
        </p:spPr>
        <p:txBody>
          <a:bodyPr wrap="square" rtlCol="0">
            <a:spAutoFit/>
          </a:bodyPr>
          <a:lstStyle/>
          <a:p>
            <a:r>
              <a:rPr lang="en-US" sz="1200" dirty="0"/>
              <a:t>Explain what happens between generation 1 and 2:</a:t>
            </a:r>
          </a:p>
        </p:txBody>
      </p:sp>
      <p:sp>
        <p:nvSpPr>
          <p:cNvPr id="27" name="TextBox 26">
            <a:extLst>
              <a:ext uri="{FF2B5EF4-FFF2-40B4-BE49-F238E27FC236}">
                <a16:creationId xmlns:a16="http://schemas.microsoft.com/office/drawing/2014/main" id="{909163D8-6D17-43E7-BFAA-CBD19EF8B3C6}"/>
              </a:ext>
            </a:extLst>
          </p:cNvPr>
          <p:cNvSpPr txBox="1"/>
          <p:nvPr/>
        </p:nvSpPr>
        <p:spPr>
          <a:xfrm>
            <a:off x="6582567" y="3421473"/>
            <a:ext cx="2365198" cy="461665"/>
          </a:xfrm>
          <a:prstGeom prst="rect">
            <a:avLst/>
          </a:prstGeom>
          <a:noFill/>
        </p:spPr>
        <p:txBody>
          <a:bodyPr wrap="square" rtlCol="0">
            <a:spAutoFit/>
          </a:bodyPr>
          <a:lstStyle/>
          <a:p>
            <a:r>
              <a:rPr lang="en-US" sz="1200" dirty="0"/>
              <a:t>Explain what happens between generation 2 and 3:</a:t>
            </a:r>
          </a:p>
        </p:txBody>
      </p:sp>
      <p:sp>
        <p:nvSpPr>
          <p:cNvPr id="29" name="Oval 28">
            <a:extLst>
              <a:ext uri="{FF2B5EF4-FFF2-40B4-BE49-F238E27FC236}">
                <a16:creationId xmlns:a16="http://schemas.microsoft.com/office/drawing/2014/main" id="{A64DE3B6-B7FB-425E-9F12-6C704AF393DF}"/>
              </a:ext>
            </a:extLst>
          </p:cNvPr>
          <p:cNvSpPr/>
          <p:nvPr/>
        </p:nvSpPr>
        <p:spPr bwMode="auto">
          <a:xfrm>
            <a:off x="1413103" y="2277452"/>
            <a:ext cx="5334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30" name="Oval 29">
            <a:extLst>
              <a:ext uri="{FF2B5EF4-FFF2-40B4-BE49-F238E27FC236}">
                <a16:creationId xmlns:a16="http://schemas.microsoft.com/office/drawing/2014/main" id="{790176CC-08D8-4C57-91AE-E6E2CAB8DCDC}"/>
              </a:ext>
            </a:extLst>
          </p:cNvPr>
          <p:cNvSpPr/>
          <p:nvPr/>
        </p:nvSpPr>
        <p:spPr bwMode="auto">
          <a:xfrm>
            <a:off x="1503705" y="886153"/>
            <a:ext cx="533400" cy="304800"/>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31" name="Oval 30">
            <a:extLst>
              <a:ext uri="{FF2B5EF4-FFF2-40B4-BE49-F238E27FC236}">
                <a16:creationId xmlns:a16="http://schemas.microsoft.com/office/drawing/2014/main" id="{58BE3AE9-D34E-4FE4-A3A6-03814A6076E3}"/>
              </a:ext>
            </a:extLst>
          </p:cNvPr>
          <p:cNvSpPr/>
          <p:nvPr/>
        </p:nvSpPr>
        <p:spPr bwMode="auto">
          <a:xfrm>
            <a:off x="2520292" y="1361313"/>
            <a:ext cx="533400" cy="304800"/>
          </a:xfrm>
          <a:prstGeom prst="ellipse">
            <a:avLst/>
          </a:prstGeom>
          <a:solidFill>
            <a:srgbClr val="92D05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32" name="Oval 31">
            <a:extLst>
              <a:ext uri="{FF2B5EF4-FFF2-40B4-BE49-F238E27FC236}">
                <a16:creationId xmlns:a16="http://schemas.microsoft.com/office/drawing/2014/main" id="{0D243C85-C3AD-4C0C-8B5A-9174F6DA0C36}"/>
              </a:ext>
            </a:extLst>
          </p:cNvPr>
          <p:cNvSpPr/>
          <p:nvPr/>
        </p:nvSpPr>
        <p:spPr bwMode="auto">
          <a:xfrm>
            <a:off x="478994" y="1453406"/>
            <a:ext cx="533400" cy="304800"/>
          </a:xfrm>
          <a:prstGeom prst="ellips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33" name="Oval 32">
            <a:extLst>
              <a:ext uri="{FF2B5EF4-FFF2-40B4-BE49-F238E27FC236}">
                <a16:creationId xmlns:a16="http://schemas.microsoft.com/office/drawing/2014/main" id="{D413FFC5-F603-48D9-A748-11DF45B21F0D}"/>
              </a:ext>
            </a:extLst>
          </p:cNvPr>
          <p:cNvSpPr/>
          <p:nvPr/>
        </p:nvSpPr>
        <p:spPr bwMode="auto">
          <a:xfrm>
            <a:off x="2096422" y="2289027"/>
            <a:ext cx="5334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34" name="Oval 33">
            <a:extLst>
              <a:ext uri="{FF2B5EF4-FFF2-40B4-BE49-F238E27FC236}">
                <a16:creationId xmlns:a16="http://schemas.microsoft.com/office/drawing/2014/main" id="{8F40ECBC-B848-40AE-98A7-DCBAF0FA4207}"/>
              </a:ext>
            </a:extLst>
          </p:cNvPr>
          <p:cNvSpPr/>
          <p:nvPr/>
        </p:nvSpPr>
        <p:spPr bwMode="auto">
          <a:xfrm>
            <a:off x="4054202" y="2749401"/>
            <a:ext cx="533400" cy="304800"/>
          </a:xfrm>
          <a:prstGeom prst="ellipse">
            <a:avLst/>
          </a:prstGeom>
          <a:solidFill>
            <a:srgbClr val="CC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35" name="Oval 34">
            <a:extLst>
              <a:ext uri="{FF2B5EF4-FFF2-40B4-BE49-F238E27FC236}">
                <a16:creationId xmlns:a16="http://schemas.microsoft.com/office/drawing/2014/main" id="{65158765-F24D-459D-A5BE-25002C9AC632}"/>
              </a:ext>
            </a:extLst>
          </p:cNvPr>
          <p:cNvSpPr/>
          <p:nvPr/>
        </p:nvSpPr>
        <p:spPr bwMode="auto">
          <a:xfrm>
            <a:off x="5655405" y="4072638"/>
            <a:ext cx="533400" cy="304800"/>
          </a:xfrm>
          <a:prstGeom prst="ellipse">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37" name="Oval 36">
            <a:extLst>
              <a:ext uri="{FF2B5EF4-FFF2-40B4-BE49-F238E27FC236}">
                <a16:creationId xmlns:a16="http://schemas.microsoft.com/office/drawing/2014/main" id="{75F568CE-3358-4F79-A6B8-39934A1A603D}"/>
              </a:ext>
            </a:extLst>
          </p:cNvPr>
          <p:cNvSpPr/>
          <p:nvPr/>
        </p:nvSpPr>
        <p:spPr bwMode="auto">
          <a:xfrm>
            <a:off x="5160431" y="3587980"/>
            <a:ext cx="533400" cy="304800"/>
          </a:xfrm>
          <a:prstGeom prst="ellipse">
            <a:avLst/>
          </a:prstGeom>
          <a:pattFill prst="lgCheck">
            <a:fgClr>
              <a:srgbClr val="FFC000"/>
            </a:fgClr>
            <a:bgClr>
              <a:schemeClr val="bg1"/>
            </a:bgClr>
          </a:patt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38" name="Oval 37">
            <a:extLst>
              <a:ext uri="{FF2B5EF4-FFF2-40B4-BE49-F238E27FC236}">
                <a16:creationId xmlns:a16="http://schemas.microsoft.com/office/drawing/2014/main" id="{3E224D48-8688-4B50-BC96-DF1C8A6828EB}"/>
              </a:ext>
            </a:extLst>
          </p:cNvPr>
          <p:cNvSpPr/>
          <p:nvPr/>
        </p:nvSpPr>
        <p:spPr bwMode="auto">
          <a:xfrm>
            <a:off x="5427131" y="2749401"/>
            <a:ext cx="533400" cy="304800"/>
          </a:xfrm>
          <a:prstGeom prst="ellipse">
            <a:avLst/>
          </a:prstGeom>
          <a:solidFill>
            <a:srgbClr val="FF99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39" name="Oval 38">
            <a:extLst>
              <a:ext uri="{FF2B5EF4-FFF2-40B4-BE49-F238E27FC236}">
                <a16:creationId xmlns:a16="http://schemas.microsoft.com/office/drawing/2014/main" id="{EAEFBBD2-5976-450B-A86E-A2FB51F24166}"/>
              </a:ext>
            </a:extLst>
          </p:cNvPr>
          <p:cNvSpPr/>
          <p:nvPr/>
        </p:nvSpPr>
        <p:spPr bwMode="auto">
          <a:xfrm>
            <a:off x="4712435" y="4072459"/>
            <a:ext cx="5334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43" name="Oval 42">
            <a:extLst>
              <a:ext uri="{FF2B5EF4-FFF2-40B4-BE49-F238E27FC236}">
                <a16:creationId xmlns:a16="http://schemas.microsoft.com/office/drawing/2014/main" id="{E6CB429E-A089-4279-9428-F02ECF697E99}"/>
              </a:ext>
            </a:extLst>
          </p:cNvPr>
          <p:cNvSpPr/>
          <p:nvPr/>
        </p:nvSpPr>
        <p:spPr bwMode="auto">
          <a:xfrm>
            <a:off x="4673464" y="3272110"/>
            <a:ext cx="5334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54" name="Oval 53">
            <a:extLst>
              <a:ext uri="{FF2B5EF4-FFF2-40B4-BE49-F238E27FC236}">
                <a16:creationId xmlns:a16="http://schemas.microsoft.com/office/drawing/2014/main" id="{7581D72E-76EC-4090-AD31-C3E28A665CA8}"/>
              </a:ext>
            </a:extLst>
          </p:cNvPr>
          <p:cNvSpPr/>
          <p:nvPr/>
        </p:nvSpPr>
        <p:spPr bwMode="auto">
          <a:xfrm>
            <a:off x="4036353" y="3773377"/>
            <a:ext cx="533400" cy="304800"/>
          </a:xfrm>
          <a:prstGeom prst="ellipse">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55" name="Oval 54">
            <a:extLst>
              <a:ext uri="{FF2B5EF4-FFF2-40B4-BE49-F238E27FC236}">
                <a16:creationId xmlns:a16="http://schemas.microsoft.com/office/drawing/2014/main" id="{152DC19F-E075-4A33-95AB-DCF3A14D8D51}"/>
              </a:ext>
            </a:extLst>
          </p:cNvPr>
          <p:cNvSpPr/>
          <p:nvPr/>
        </p:nvSpPr>
        <p:spPr bwMode="auto">
          <a:xfrm>
            <a:off x="5751975" y="3203436"/>
            <a:ext cx="533400" cy="304800"/>
          </a:xfrm>
          <a:prstGeom prst="ellipse">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57" name="Oval 56">
            <a:extLst>
              <a:ext uri="{FF2B5EF4-FFF2-40B4-BE49-F238E27FC236}">
                <a16:creationId xmlns:a16="http://schemas.microsoft.com/office/drawing/2014/main" id="{2C334F1C-B62D-4974-AEF1-D80D10520000}"/>
              </a:ext>
            </a:extLst>
          </p:cNvPr>
          <p:cNvSpPr/>
          <p:nvPr/>
        </p:nvSpPr>
        <p:spPr bwMode="auto">
          <a:xfrm>
            <a:off x="4689460" y="2702076"/>
            <a:ext cx="533400" cy="304800"/>
          </a:xfrm>
          <a:prstGeom prst="ellipse">
            <a:avLst/>
          </a:prstGeom>
          <a:pattFill prst="lgCheck">
            <a:fgClr>
              <a:srgbClr val="FFC000"/>
            </a:fgClr>
            <a:bgClr>
              <a:schemeClr val="bg1"/>
            </a:bgClr>
          </a:patt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58" name="Oval 57">
            <a:extLst>
              <a:ext uri="{FF2B5EF4-FFF2-40B4-BE49-F238E27FC236}">
                <a16:creationId xmlns:a16="http://schemas.microsoft.com/office/drawing/2014/main" id="{3E101506-D597-49A3-A0AD-17426B8E972E}"/>
              </a:ext>
            </a:extLst>
          </p:cNvPr>
          <p:cNvSpPr/>
          <p:nvPr/>
        </p:nvSpPr>
        <p:spPr bwMode="auto">
          <a:xfrm>
            <a:off x="3771358" y="3255535"/>
            <a:ext cx="5334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59" name="Oval 58">
            <a:extLst>
              <a:ext uri="{FF2B5EF4-FFF2-40B4-BE49-F238E27FC236}">
                <a16:creationId xmlns:a16="http://schemas.microsoft.com/office/drawing/2014/main" id="{C25C1706-DB63-49EE-B16E-A30DF6FB8442}"/>
              </a:ext>
            </a:extLst>
          </p:cNvPr>
          <p:cNvSpPr/>
          <p:nvPr/>
        </p:nvSpPr>
        <p:spPr bwMode="auto">
          <a:xfrm>
            <a:off x="826705" y="4727230"/>
            <a:ext cx="533400" cy="304800"/>
          </a:xfrm>
          <a:prstGeom prst="ellipse">
            <a:avLst/>
          </a:prstGeom>
          <a:solidFill>
            <a:srgbClr val="CC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60" name="Oval 59">
            <a:extLst>
              <a:ext uri="{FF2B5EF4-FFF2-40B4-BE49-F238E27FC236}">
                <a16:creationId xmlns:a16="http://schemas.microsoft.com/office/drawing/2014/main" id="{E32D7951-0848-4B24-B650-8B3B13187BD8}"/>
              </a:ext>
            </a:extLst>
          </p:cNvPr>
          <p:cNvSpPr/>
          <p:nvPr/>
        </p:nvSpPr>
        <p:spPr bwMode="auto">
          <a:xfrm>
            <a:off x="2479531" y="5217305"/>
            <a:ext cx="533400" cy="304800"/>
          </a:xfrm>
          <a:prstGeom prst="ellipse">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62" name="Oval 61">
            <a:extLst>
              <a:ext uri="{FF2B5EF4-FFF2-40B4-BE49-F238E27FC236}">
                <a16:creationId xmlns:a16="http://schemas.microsoft.com/office/drawing/2014/main" id="{B5922538-F38E-42A2-94C7-B056F79C8C7F}"/>
              </a:ext>
            </a:extLst>
          </p:cNvPr>
          <p:cNvSpPr/>
          <p:nvPr/>
        </p:nvSpPr>
        <p:spPr bwMode="auto">
          <a:xfrm>
            <a:off x="989768" y="5602004"/>
            <a:ext cx="533400" cy="304800"/>
          </a:xfrm>
          <a:prstGeom prst="ellipse">
            <a:avLst/>
          </a:prstGeom>
          <a:solidFill>
            <a:srgbClr val="FF99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63" name="Oval 62">
            <a:extLst>
              <a:ext uri="{FF2B5EF4-FFF2-40B4-BE49-F238E27FC236}">
                <a16:creationId xmlns:a16="http://schemas.microsoft.com/office/drawing/2014/main" id="{3F05123A-A7C2-4564-AE88-1DF3EC922651}"/>
              </a:ext>
            </a:extLst>
          </p:cNvPr>
          <p:cNvSpPr/>
          <p:nvPr/>
        </p:nvSpPr>
        <p:spPr bwMode="auto">
          <a:xfrm>
            <a:off x="1986892" y="5575732"/>
            <a:ext cx="5334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64" name="Oval 63">
            <a:extLst>
              <a:ext uri="{FF2B5EF4-FFF2-40B4-BE49-F238E27FC236}">
                <a16:creationId xmlns:a16="http://schemas.microsoft.com/office/drawing/2014/main" id="{3D222186-2F27-4298-9C7C-465954B01835}"/>
              </a:ext>
            </a:extLst>
          </p:cNvPr>
          <p:cNvSpPr/>
          <p:nvPr/>
        </p:nvSpPr>
        <p:spPr bwMode="auto">
          <a:xfrm>
            <a:off x="1494029" y="5192607"/>
            <a:ext cx="5334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65" name="Oval 64">
            <a:extLst>
              <a:ext uri="{FF2B5EF4-FFF2-40B4-BE49-F238E27FC236}">
                <a16:creationId xmlns:a16="http://schemas.microsoft.com/office/drawing/2014/main" id="{644FDB4A-2D62-4E50-854C-BD5C7B117DD7}"/>
              </a:ext>
            </a:extLst>
          </p:cNvPr>
          <p:cNvSpPr/>
          <p:nvPr/>
        </p:nvSpPr>
        <p:spPr bwMode="auto">
          <a:xfrm>
            <a:off x="1987386" y="4743440"/>
            <a:ext cx="533400" cy="304800"/>
          </a:xfrm>
          <a:prstGeom prst="ellipse">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66" name="Oval 65">
            <a:extLst>
              <a:ext uri="{FF2B5EF4-FFF2-40B4-BE49-F238E27FC236}">
                <a16:creationId xmlns:a16="http://schemas.microsoft.com/office/drawing/2014/main" id="{B0F70A79-4B25-405E-87FF-E1EC1014B11D}"/>
              </a:ext>
            </a:extLst>
          </p:cNvPr>
          <p:cNvSpPr/>
          <p:nvPr/>
        </p:nvSpPr>
        <p:spPr bwMode="auto">
          <a:xfrm>
            <a:off x="723068" y="6171254"/>
            <a:ext cx="533400" cy="304800"/>
          </a:xfrm>
          <a:prstGeom prst="ellipse">
            <a:avLst/>
          </a:prstGeom>
          <a:solidFill>
            <a:srgbClr val="C0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68" name="Oval 67">
            <a:extLst>
              <a:ext uri="{FF2B5EF4-FFF2-40B4-BE49-F238E27FC236}">
                <a16:creationId xmlns:a16="http://schemas.microsoft.com/office/drawing/2014/main" id="{60B53743-D6CF-47A6-A340-7653B5A55AA2}"/>
              </a:ext>
            </a:extLst>
          </p:cNvPr>
          <p:cNvSpPr/>
          <p:nvPr/>
        </p:nvSpPr>
        <p:spPr bwMode="auto">
          <a:xfrm>
            <a:off x="2421105" y="5994854"/>
            <a:ext cx="5334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69" name="TextBox 68">
            <a:extLst>
              <a:ext uri="{FF2B5EF4-FFF2-40B4-BE49-F238E27FC236}">
                <a16:creationId xmlns:a16="http://schemas.microsoft.com/office/drawing/2014/main" id="{9BC66B3A-6F97-47E6-990A-E594B3163888}"/>
              </a:ext>
            </a:extLst>
          </p:cNvPr>
          <p:cNvSpPr txBox="1"/>
          <p:nvPr/>
        </p:nvSpPr>
        <p:spPr>
          <a:xfrm>
            <a:off x="6567864" y="1259194"/>
            <a:ext cx="2202582" cy="2031325"/>
          </a:xfrm>
          <a:prstGeom prst="rect">
            <a:avLst/>
          </a:prstGeom>
          <a:noFill/>
        </p:spPr>
        <p:txBody>
          <a:bodyPr wrap="square" rtlCol="0">
            <a:spAutoFit/>
          </a:bodyPr>
          <a:lstStyle/>
          <a:p>
            <a:r>
              <a:rPr lang="en-US" sz="1800" dirty="0">
                <a:solidFill>
                  <a:srgbClr val="FF0000"/>
                </a:solidFill>
              </a:rPr>
              <a:t>A disease hits the population and only beans that have some red-yellow in their color survive and reproduce (4 genotypes).</a:t>
            </a:r>
          </a:p>
        </p:txBody>
      </p:sp>
      <p:sp>
        <p:nvSpPr>
          <p:cNvPr id="70" name="TextBox 69">
            <a:extLst>
              <a:ext uri="{FF2B5EF4-FFF2-40B4-BE49-F238E27FC236}">
                <a16:creationId xmlns:a16="http://schemas.microsoft.com/office/drawing/2014/main" id="{E465B54E-77D0-40C5-A172-E74203BF4E5A}"/>
              </a:ext>
            </a:extLst>
          </p:cNvPr>
          <p:cNvSpPr txBox="1"/>
          <p:nvPr/>
        </p:nvSpPr>
        <p:spPr>
          <a:xfrm>
            <a:off x="6567864" y="4032578"/>
            <a:ext cx="2202582" cy="2031325"/>
          </a:xfrm>
          <a:prstGeom prst="rect">
            <a:avLst/>
          </a:prstGeom>
          <a:noFill/>
        </p:spPr>
        <p:txBody>
          <a:bodyPr wrap="square" rtlCol="0">
            <a:spAutoFit/>
          </a:bodyPr>
          <a:lstStyle/>
          <a:p>
            <a:r>
              <a:rPr lang="en-US" sz="1800" dirty="0">
                <a:solidFill>
                  <a:srgbClr val="FF0000"/>
                </a:solidFill>
              </a:rPr>
              <a:t>There is a big drought and the beans that have speckles are not as drought resistant as the others and dies off before they can reproduce. </a:t>
            </a:r>
          </a:p>
        </p:txBody>
      </p:sp>
      <p:sp>
        <p:nvSpPr>
          <p:cNvPr id="71" name="TextBox 70">
            <a:extLst>
              <a:ext uri="{FF2B5EF4-FFF2-40B4-BE49-F238E27FC236}">
                <a16:creationId xmlns:a16="http://schemas.microsoft.com/office/drawing/2014/main" id="{062B0904-361F-4560-A7DC-62B092A4B3BC}"/>
              </a:ext>
            </a:extLst>
          </p:cNvPr>
          <p:cNvSpPr txBox="1"/>
          <p:nvPr/>
        </p:nvSpPr>
        <p:spPr>
          <a:xfrm>
            <a:off x="0" y="6604084"/>
            <a:ext cx="3767378" cy="253916"/>
          </a:xfrm>
          <a:prstGeom prst="rect">
            <a:avLst/>
          </a:prstGeom>
          <a:noFill/>
        </p:spPr>
        <p:txBody>
          <a:bodyPr wrap="none" rtlCol="0">
            <a:spAutoFit/>
          </a:bodyPr>
          <a:lstStyle/>
          <a:p>
            <a:r>
              <a:rPr lang="en-US" sz="1050" b="0" dirty="0"/>
              <a:t>© Lena Struwe, 2020, free to reproduce for educational purposes</a:t>
            </a:r>
          </a:p>
        </p:txBody>
      </p:sp>
      <p:sp>
        <p:nvSpPr>
          <p:cNvPr id="72" name="TextBox 71">
            <a:extLst>
              <a:ext uri="{FF2B5EF4-FFF2-40B4-BE49-F238E27FC236}">
                <a16:creationId xmlns:a16="http://schemas.microsoft.com/office/drawing/2014/main" id="{35705F4F-F8B6-4D7F-8EB5-1C4B073DAC5B}"/>
              </a:ext>
            </a:extLst>
          </p:cNvPr>
          <p:cNvSpPr txBox="1"/>
          <p:nvPr/>
        </p:nvSpPr>
        <p:spPr>
          <a:xfrm>
            <a:off x="3290953" y="977910"/>
            <a:ext cx="2923867" cy="1200329"/>
          </a:xfrm>
          <a:prstGeom prst="rect">
            <a:avLst/>
          </a:prstGeom>
          <a:noFill/>
        </p:spPr>
        <p:txBody>
          <a:bodyPr wrap="square" rtlCol="0">
            <a:spAutoFit/>
          </a:bodyPr>
          <a:lstStyle/>
          <a:p>
            <a:r>
              <a:rPr lang="en-US" sz="1800" dirty="0">
                <a:solidFill>
                  <a:srgbClr val="FF0000"/>
                </a:solidFill>
              </a:rPr>
              <a:t>There is large genetic diversity present in the population in generation 1 (6 genotypes). </a:t>
            </a:r>
          </a:p>
        </p:txBody>
      </p:sp>
      <p:sp>
        <p:nvSpPr>
          <p:cNvPr id="73" name="TextBox 72">
            <a:extLst>
              <a:ext uri="{FF2B5EF4-FFF2-40B4-BE49-F238E27FC236}">
                <a16:creationId xmlns:a16="http://schemas.microsoft.com/office/drawing/2014/main" id="{ACDBB812-B4B1-4D38-A927-E028A44B1D8B}"/>
              </a:ext>
            </a:extLst>
          </p:cNvPr>
          <p:cNvSpPr txBox="1"/>
          <p:nvPr/>
        </p:nvSpPr>
        <p:spPr>
          <a:xfrm>
            <a:off x="190903" y="3106814"/>
            <a:ext cx="2923867" cy="1200329"/>
          </a:xfrm>
          <a:prstGeom prst="rect">
            <a:avLst/>
          </a:prstGeom>
          <a:noFill/>
        </p:spPr>
        <p:txBody>
          <a:bodyPr wrap="square" rtlCol="0">
            <a:spAutoFit/>
          </a:bodyPr>
          <a:lstStyle/>
          <a:p>
            <a:r>
              <a:rPr lang="en-US" sz="1800" dirty="0">
                <a:solidFill>
                  <a:srgbClr val="FF0000"/>
                </a:solidFill>
              </a:rPr>
              <a:t>Genetic diversity is reduced in generation 2, but some traits are more common than before. </a:t>
            </a:r>
          </a:p>
        </p:txBody>
      </p:sp>
      <p:sp>
        <p:nvSpPr>
          <p:cNvPr id="74" name="TextBox 73">
            <a:extLst>
              <a:ext uri="{FF2B5EF4-FFF2-40B4-BE49-F238E27FC236}">
                <a16:creationId xmlns:a16="http://schemas.microsoft.com/office/drawing/2014/main" id="{A831EA05-A168-4743-B148-BBE3A4E99774}"/>
              </a:ext>
            </a:extLst>
          </p:cNvPr>
          <p:cNvSpPr txBox="1"/>
          <p:nvPr/>
        </p:nvSpPr>
        <p:spPr>
          <a:xfrm>
            <a:off x="3589308" y="5147393"/>
            <a:ext cx="2923867" cy="1200329"/>
          </a:xfrm>
          <a:prstGeom prst="rect">
            <a:avLst/>
          </a:prstGeom>
          <a:noFill/>
        </p:spPr>
        <p:txBody>
          <a:bodyPr wrap="square" rtlCol="0">
            <a:spAutoFit/>
          </a:bodyPr>
          <a:lstStyle/>
          <a:p>
            <a:r>
              <a:rPr lang="en-US" sz="1800" dirty="0">
                <a:solidFill>
                  <a:srgbClr val="FF0000"/>
                </a:solidFill>
              </a:rPr>
              <a:t>Genetic diversity is even more reduced</a:t>
            </a:r>
            <a:r>
              <a:rPr lang="en-US" dirty="0">
                <a:solidFill>
                  <a:srgbClr val="FF0000"/>
                </a:solidFill>
              </a:rPr>
              <a:t> in generation 3 </a:t>
            </a:r>
            <a:r>
              <a:rPr lang="en-US" sz="1800" dirty="0">
                <a:solidFill>
                  <a:srgbClr val="FF0000"/>
                </a:solidFill>
              </a:rPr>
              <a:t>due to the drought in generation 2 (3 genotypes). </a:t>
            </a:r>
          </a:p>
        </p:txBody>
      </p:sp>
      <p:sp>
        <p:nvSpPr>
          <p:cNvPr id="2" name="TextBox 1">
            <a:extLst>
              <a:ext uri="{FF2B5EF4-FFF2-40B4-BE49-F238E27FC236}">
                <a16:creationId xmlns:a16="http://schemas.microsoft.com/office/drawing/2014/main" id="{3229F9F8-A657-42F4-8894-06F8884E4136}"/>
              </a:ext>
            </a:extLst>
          </p:cNvPr>
          <p:cNvSpPr txBox="1"/>
          <p:nvPr/>
        </p:nvSpPr>
        <p:spPr>
          <a:xfrm>
            <a:off x="2505862" y="23072"/>
            <a:ext cx="2215671" cy="707886"/>
          </a:xfrm>
          <a:prstGeom prst="rect">
            <a:avLst/>
          </a:prstGeom>
          <a:noFill/>
        </p:spPr>
        <p:txBody>
          <a:bodyPr wrap="none" rtlCol="0">
            <a:spAutoFit/>
          </a:bodyPr>
          <a:lstStyle/>
          <a:p>
            <a:r>
              <a:rPr lang="en-US" sz="4000" b="1" dirty="0">
                <a:solidFill>
                  <a:srgbClr val="FF0000"/>
                </a:solidFill>
              </a:rPr>
              <a:t>EXAMPLE</a:t>
            </a:r>
          </a:p>
        </p:txBody>
      </p:sp>
      <p:sp>
        <p:nvSpPr>
          <p:cNvPr id="52" name="TextBox 51">
            <a:extLst>
              <a:ext uri="{FF2B5EF4-FFF2-40B4-BE49-F238E27FC236}">
                <a16:creationId xmlns:a16="http://schemas.microsoft.com/office/drawing/2014/main" id="{D4E65B95-A3C3-4F6A-916B-F3FC6FC15D90}"/>
              </a:ext>
            </a:extLst>
          </p:cNvPr>
          <p:cNvSpPr txBox="1"/>
          <p:nvPr/>
        </p:nvSpPr>
        <p:spPr>
          <a:xfrm>
            <a:off x="4572000" y="459653"/>
            <a:ext cx="4536114" cy="307777"/>
          </a:xfrm>
          <a:prstGeom prst="rect">
            <a:avLst/>
          </a:prstGeom>
          <a:noFill/>
        </p:spPr>
        <p:txBody>
          <a:bodyPr wrap="none" rtlCol="0">
            <a:spAutoFit/>
          </a:bodyPr>
          <a:lstStyle/>
          <a:p>
            <a:r>
              <a:rPr lang="en-US" sz="1400" dirty="0"/>
              <a:t>Evolutionary Scenario: ___</a:t>
            </a:r>
            <a:r>
              <a:rPr lang="en-US" sz="1400" dirty="0">
                <a:solidFill>
                  <a:srgbClr val="FF0000"/>
                </a:solidFill>
              </a:rPr>
              <a:t>Natural selection</a:t>
            </a:r>
            <a:r>
              <a:rPr lang="en-US" sz="1400" dirty="0"/>
              <a:t>_____________</a:t>
            </a:r>
          </a:p>
        </p:txBody>
      </p:sp>
      <p:sp>
        <p:nvSpPr>
          <p:cNvPr id="53" name="TextBox 52">
            <a:extLst>
              <a:ext uri="{FF2B5EF4-FFF2-40B4-BE49-F238E27FC236}">
                <a16:creationId xmlns:a16="http://schemas.microsoft.com/office/drawing/2014/main" id="{F29A1B4E-92EE-44AA-9D89-912C579D0A23}"/>
              </a:ext>
            </a:extLst>
          </p:cNvPr>
          <p:cNvSpPr txBox="1"/>
          <p:nvPr/>
        </p:nvSpPr>
        <p:spPr>
          <a:xfrm>
            <a:off x="4572000" y="207012"/>
            <a:ext cx="4293676" cy="307777"/>
          </a:xfrm>
          <a:prstGeom prst="rect">
            <a:avLst/>
          </a:prstGeom>
          <a:noFill/>
        </p:spPr>
        <p:txBody>
          <a:bodyPr wrap="none" rtlCol="0">
            <a:spAutoFit/>
          </a:bodyPr>
          <a:lstStyle/>
          <a:p>
            <a:r>
              <a:rPr lang="en-US" sz="1400" dirty="0"/>
              <a:t>Student Name(s): _____</a:t>
            </a:r>
            <a:r>
              <a:rPr lang="en-US" sz="1400" dirty="0">
                <a:solidFill>
                  <a:srgbClr val="FF0000"/>
                </a:solidFill>
              </a:rPr>
              <a:t>Winnie the Pooh and Santa</a:t>
            </a:r>
            <a:r>
              <a:rPr lang="en-US" sz="1400" dirty="0"/>
              <a:t>____</a:t>
            </a:r>
          </a:p>
        </p:txBody>
      </p:sp>
      <p:sp>
        <p:nvSpPr>
          <p:cNvPr id="56" name="TextBox 55">
            <a:extLst>
              <a:ext uri="{FF2B5EF4-FFF2-40B4-BE49-F238E27FC236}">
                <a16:creationId xmlns:a16="http://schemas.microsoft.com/office/drawing/2014/main" id="{7697EFC0-25CA-4BA5-892F-F3DEF9F4DEE8}"/>
              </a:ext>
            </a:extLst>
          </p:cNvPr>
          <p:cNvSpPr txBox="1"/>
          <p:nvPr/>
        </p:nvSpPr>
        <p:spPr>
          <a:xfrm>
            <a:off x="126033" y="87643"/>
            <a:ext cx="2483821" cy="369332"/>
          </a:xfrm>
          <a:prstGeom prst="rect">
            <a:avLst/>
          </a:prstGeom>
          <a:noFill/>
        </p:spPr>
        <p:txBody>
          <a:bodyPr wrap="none" rtlCol="0">
            <a:spAutoFit/>
          </a:bodyPr>
          <a:lstStyle/>
          <a:p>
            <a:r>
              <a:rPr lang="en-US" b="1" dirty="0"/>
              <a:t>JELLY BEAN EVOLUTION </a:t>
            </a:r>
          </a:p>
        </p:txBody>
      </p:sp>
      <p:sp>
        <p:nvSpPr>
          <p:cNvPr id="61" name="TextBox 60">
            <a:extLst>
              <a:ext uri="{FF2B5EF4-FFF2-40B4-BE49-F238E27FC236}">
                <a16:creationId xmlns:a16="http://schemas.microsoft.com/office/drawing/2014/main" id="{B39F22ED-17CC-464C-81DE-DA3F9DEA2A90}"/>
              </a:ext>
            </a:extLst>
          </p:cNvPr>
          <p:cNvSpPr txBox="1"/>
          <p:nvPr/>
        </p:nvSpPr>
        <p:spPr>
          <a:xfrm>
            <a:off x="3631044" y="4678898"/>
            <a:ext cx="3162473" cy="461665"/>
          </a:xfrm>
          <a:prstGeom prst="rect">
            <a:avLst/>
          </a:prstGeom>
          <a:noFill/>
        </p:spPr>
        <p:txBody>
          <a:bodyPr wrap="square" rtlCol="0">
            <a:spAutoFit/>
          </a:bodyPr>
          <a:lstStyle/>
          <a:p>
            <a:r>
              <a:rPr lang="en-US" sz="1200" dirty="0"/>
              <a:t>Compare the genetic diversity in Gen-3 with that in the previous generation:</a:t>
            </a:r>
          </a:p>
        </p:txBody>
      </p:sp>
      <p:sp>
        <p:nvSpPr>
          <p:cNvPr id="67" name="TextBox 66">
            <a:extLst>
              <a:ext uri="{FF2B5EF4-FFF2-40B4-BE49-F238E27FC236}">
                <a16:creationId xmlns:a16="http://schemas.microsoft.com/office/drawing/2014/main" id="{D4D01B61-0C5E-40A0-B9E6-8AAD8927D5C0}"/>
              </a:ext>
            </a:extLst>
          </p:cNvPr>
          <p:cNvSpPr txBox="1"/>
          <p:nvPr/>
        </p:nvSpPr>
        <p:spPr>
          <a:xfrm>
            <a:off x="237200" y="2748255"/>
            <a:ext cx="3162473" cy="461665"/>
          </a:xfrm>
          <a:prstGeom prst="rect">
            <a:avLst/>
          </a:prstGeom>
          <a:noFill/>
        </p:spPr>
        <p:txBody>
          <a:bodyPr wrap="square" rtlCol="0">
            <a:spAutoFit/>
          </a:bodyPr>
          <a:lstStyle/>
          <a:p>
            <a:r>
              <a:rPr lang="en-US" sz="1200" dirty="0"/>
              <a:t>Compare the genetic diversity in Gen-2 with that in the previous generation:</a:t>
            </a:r>
          </a:p>
        </p:txBody>
      </p:sp>
      <p:sp>
        <p:nvSpPr>
          <p:cNvPr id="75" name="Oval 74">
            <a:extLst>
              <a:ext uri="{FF2B5EF4-FFF2-40B4-BE49-F238E27FC236}">
                <a16:creationId xmlns:a16="http://schemas.microsoft.com/office/drawing/2014/main" id="{03D86AB0-2610-4A65-914C-FD210FE04BE2}"/>
              </a:ext>
            </a:extLst>
          </p:cNvPr>
          <p:cNvSpPr/>
          <p:nvPr/>
        </p:nvSpPr>
        <p:spPr bwMode="auto">
          <a:xfrm>
            <a:off x="1594399" y="6002809"/>
            <a:ext cx="5334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
        <p:nvSpPr>
          <p:cNvPr id="76" name="Oval 75">
            <a:extLst>
              <a:ext uri="{FF2B5EF4-FFF2-40B4-BE49-F238E27FC236}">
                <a16:creationId xmlns:a16="http://schemas.microsoft.com/office/drawing/2014/main" id="{17250729-0506-4BBD-9A0E-E61BD830B2E2}"/>
              </a:ext>
            </a:extLst>
          </p:cNvPr>
          <p:cNvSpPr/>
          <p:nvPr/>
        </p:nvSpPr>
        <p:spPr bwMode="auto">
          <a:xfrm>
            <a:off x="565699" y="5233189"/>
            <a:ext cx="533400" cy="304800"/>
          </a:xfrm>
          <a:prstGeom prst="ellipse">
            <a:avLst/>
          </a:prstGeom>
          <a:solidFill>
            <a:srgbClr val="FF99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6734505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52</TotalTime>
  <Words>632</Words>
  <Application>Microsoft Office PowerPoint</Application>
  <PresentationFormat>Letter Paper (8.5x11 in)</PresentationFormat>
  <Paragraphs>44</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Jelly bean evolution </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Jelly bean evolution</dc:title>
  <dc:creator>Lena Struwe</dc:creator>
  <cp:lastModifiedBy>Lena Struwe</cp:lastModifiedBy>
  <cp:revision>1</cp:revision>
  <dcterms:created xsi:type="dcterms:W3CDTF">2018-09-09T20:54:54Z</dcterms:created>
  <dcterms:modified xsi:type="dcterms:W3CDTF">2020-03-26T02:36:55Z</dcterms:modified>
</cp:coreProperties>
</file>